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34"/>
  </p:notesMasterIdLst>
  <p:handoutMasterIdLst>
    <p:handoutMasterId r:id="rId35"/>
  </p:handoutMasterIdLst>
  <p:sldIdLst>
    <p:sldId id="256" r:id="rId5"/>
    <p:sldId id="317" r:id="rId6"/>
    <p:sldId id="282" r:id="rId7"/>
    <p:sldId id="315" r:id="rId8"/>
    <p:sldId id="313" r:id="rId9"/>
    <p:sldId id="314" r:id="rId10"/>
    <p:sldId id="308" r:id="rId11"/>
    <p:sldId id="309" r:id="rId12"/>
    <p:sldId id="320" r:id="rId13"/>
    <p:sldId id="310" r:id="rId14"/>
    <p:sldId id="319" r:id="rId15"/>
    <p:sldId id="325" r:id="rId16"/>
    <p:sldId id="298" r:id="rId17"/>
    <p:sldId id="311" r:id="rId18"/>
    <p:sldId id="332" r:id="rId19"/>
    <p:sldId id="326" r:id="rId20"/>
    <p:sldId id="333" r:id="rId21"/>
    <p:sldId id="328" r:id="rId22"/>
    <p:sldId id="316" r:id="rId23"/>
    <p:sldId id="329" r:id="rId24"/>
    <p:sldId id="330" r:id="rId25"/>
    <p:sldId id="318" r:id="rId26"/>
    <p:sldId id="321" r:id="rId27"/>
    <p:sldId id="322" r:id="rId28"/>
    <p:sldId id="323" r:id="rId29"/>
    <p:sldId id="276" r:id="rId30"/>
    <p:sldId id="295" r:id="rId31"/>
    <p:sldId id="334" r:id="rId32"/>
    <p:sldId id="331" r:id="rId3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mpanen Johanna" initials="SJ" lastIdx="1" clrIdx="0">
    <p:extLst>
      <p:ext uri="{19B8F6BF-5375-455C-9EA6-DF929625EA0E}">
        <p15:presenceInfo xmlns:p15="http://schemas.microsoft.com/office/powerpoint/2012/main" userId="S::johanna.simpanen@evl.fi::69815e35-65b2-4ac9-bca3-5bcae408869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E8EE"/>
    <a:srgbClr val="823F8D"/>
    <a:srgbClr val="D91C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AF8E7F-D107-4BFE-9BE9-DAC5F7398F52}" v="29" dt="2021-11-16T10:28:31.867"/>
  </p1510:revLst>
</p1510:revInfo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Normaali tyyli 3 - Korostu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Normaali tyyli 3 - Korostu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26" autoAdjust="0"/>
    <p:restoredTop sz="76167" autoAdjust="0"/>
  </p:normalViewPr>
  <p:slideViewPr>
    <p:cSldViewPr snapToGrid="0" snapToObjects="1">
      <p:cViewPr varScale="1">
        <p:scale>
          <a:sx n="67" d="100"/>
          <a:sy n="67" d="100"/>
        </p:scale>
        <p:origin x="1132" y="6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42" d="100"/>
          <a:sy n="142" d="100"/>
        </p:scale>
        <p:origin x="474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mpanen Johanna" userId="69815e35-65b2-4ac9-bca3-5bcae4088699" providerId="ADAL" clId="{0DAF8E7F-D107-4BFE-9BE9-DAC5F7398F52}"/>
    <pc:docChg chg="undo custSel addSld delSld modSld sldOrd">
      <pc:chgData name="Simpanen Johanna" userId="69815e35-65b2-4ac9-bca3-5bcae4088699" providerId="ADAL" clId="{0DAF8E7F-D107-4BFE-9BE9-DAC5F7398F52}" dt="2021-11-16T10:34:26.008" v="8729" actId="20577"/>
      <pc:docMkLst>
        <pc:docMk/>
      </pc:docMkLst>
      <pc:sldChg chg="modSp mod modClrScheme chgLayout">
        <pc:chgData name="Simpanen Johanna" userId="69815e35-65b2-4ac9-bca3-5bcae4088699" providerId="ADAL" clId="{0DAF8E7F-D107-4BFE-9BE9-DAC5F7398F52}" dt="2021-11-11T12:35:24.670" v="1685" actId="20577"/>
        <pc:sldMkLst>
          <pc:docMk/>
          <pc:sldMk cId="975696438" sldId="256"/>
        </pc:sldMkLst>
        <pc:spChg chg="mod">
          <ac:chgData name="Simpanen Johanna" userId="69815e35-65b2-4ac9-bca3-5bcae4088699" providerId="ADAL" clId="{0DAF8E7F-D107-4BFE-9BE9-DAC5F7398F52}" dt="2021-11-11T12:35:24.670" v="1685" actId="20577"/>
          <ac:spMkLst>
            <pc:docMk/>
            <pc:sldMk cId="975696438" sldId="256"/>
            <ac:spMk id="5" creationId="{61358FC4-39CB-C944-BD0C-ECAF5EDC2ADB}"/>
          </ac:spMkLst>
        </pc:spChg>
        <pc:spChg chg="mod">
          <ac:chgData name="Simpanen Johanna" userId="69815e35-65b2-4ac9-bca3-5bcae4088699" providerId="ADAL" clId="{0DAF8E7F-D107-4BFE-9BE9-DAC5F7398F52}" dt="2021-11-11T09:27:15.944" v="1678" actId="26606"/>
          <ac:spMkLst>
            <pc:docMk/>
            <pc:sldMk cId="975696438" sldId="256"/>
            <ac:spMk id="6" creationId="{36FAF96C-24AE-CC40-8DF6-88C42F7B9DC0}"/>
          </ac:spMkLst>
        </pc:spChg>
      </pc:sldChg>
      <pc:sldChg chg="del">
        <pc:chgData name="Simpanen Johanna" userId="69815e35-65b2-4ac9-bca3-5bcae4088699" providerId="ADAL" clId="{0DAF8E7F-D107-4BFE-9BE9-DAC5F7398F52}" dt="2021-11-11T08:43:22.701" v="1461" actId="2696"/>
        <pc:sldMkLst>
          <pc:docMk/>
          <pc:sldMk cId="2876911333" sldId="260"/>
        </pc:sldMkLst>
      </pc:sldChg>
      <pc:sldChg chg="modSp mod">
        <pc:chgData name="Simpanen Johanna" userId="69815e35-65b2-4ac9-bca3-5bcae4088699" providerId="ADAL" clId="{0DAF8E7F-D107-4BFE-9BE9-DAC5F7398F52}" dt="2021-11-16T10:34:26.008" v="8729" actId="20577"/>
        <pc:sldMkLst>
          <pc:docMk/>
          <pc:sldMk cId="411595416" sldId="276"/>
        </pc:sldMkLst>
        <pc:spChg chg="mod">
          <ac:chgData name="Simpanen Johanna" userId="69815e35-65b2-4ac9-bca3-5bcae4088699" providerId="ADAL" clId="{0DAF8E7F-D107-4BFE-9BE9-DAC5F7398F52}" dt="2021-11-15T15:37:14.868" v="5235" actId="20577"/>
          <ac:spMkLst>
            <pc:docMk/>
            <pc:sldMk cId="411595416" sldId="276"/>
            <ac:spMk id="2" creationId="{FFEB66FA-70E9-A447-8C9A-545B10F85DA7}"/>
          </ac:spMkLst>
        </pc:spChg>
        <pc:spChg chg="mod">
          <ac:chgData name="Simpanen Johanna" userId="69815e35-65b2-4ac9-bca3-5bcae4088699" providerId="ADAL" clId="{0DAF8E7F-D107-4BFE-9BE9-DAC5F7398F52}" dt="2021-11-16T10:34:26.008" v="8729" actId="20577"/>
          <ac:spMkLst>
            <pc:docMk/>
            <pc:sldMk cId="411595416" sldId="276"/>
            <ac:spMk id="10" creationId="{95B53BDE-1C22-4DC5-A224-DF74F0CB33D3}"/>
          </ac:spMkLst>
        </pc:spChg>
      </pc:sldChg>
      <pc:sldChg chg="del">
        <pc:chgData name="Simpanen Johanna" userId="69815e35-65b2-4ac9-bca3-5bcae4088699" providerId="ADAL" clId="{0DAF8E7F-D107-4BFE-9BE9-DAC5F7398F52}" dt="2021-11-11T08:44:31.811" v="1464" actId="2696"/>
        <pc:sldMkLst>
          <pc:docMk/>
          <pc:sldMk cId="583367852" sldId="281"/>
        </pc:sldMkLst>
      </pc:sldChg>
      <pc:sldChg chg="addSp delSp modSp mod modClrScheme chgLayout">
        <pc:chgData name="Simpanen Johanna" userId="69815e35-65b2-4ac9-bca3-5bcae4088699" providerId="ADAL" clId="{0DAF8E7F-D107-4BFE-9BE9-DAC5F7398F52}" dt="2021-11-11T08:33:33.600" v="1441" actId="20577"/>
        <pc:sldMkLst>
          <pc:docMk/>
          <pc:sldMk cId="3264530013" sldId="282"/>
        </pc:sldMkLst>
        <pc:spChg chg="mod">
          <ac:chgData name="Simpanen Johanna" userId="69815e35-65b2-4ac9-bca3-5bcae4088699" providerId="ADAL" clId="{0DAF8E7F-D107-4BFE-9BE9-DAC5F7398F52}" dt="2021-11-11T08:33:33.600" v="1441" actId="20577"/>
          <ac:spMkLst>
            <pc:docMk/>
            <pc:sldMk cId="3264530013" sldId="282"/>
            <ac:spMk id="2" creationId="{82F60425-560D-4343-8F01-7B19D2F7FF19}"/>
          </ac:spMkLst>
        </pc:spChg>
        <pc:spChg chg="mod ord">
          <ac:chgData name="Simpanen Johanna" userId="69815e35-65b2-4ac9-bca3-5bcae4088699" providerId="ADAL" clId="{0DAF8E7F-D107-4BFE-9BE9-DAC5F7398F52}" dt="2021-11-11T07:59:36.144" v="953" actId="26606"/>
          <ac:spMkLst>
            <pc:docMk/>
            <pc:sldMk cId="3264530013" sldId="282"/>
            <ac:spMk id="3" creationId="{9B7A0E42-81B5-884B-9EC9-447136196E40}"/>
          </ac:spMkLst>
        </pc:spChg>
        <pc:spChg chg="del mod">
          <ac:chgData name="Simpanen Johanna" userId="69815e35-65b2-4ac9-bca3-5bcae4088699" providerId="ADAL" clId="{0DAF8E7F-D107-4BFE-9BE9-DAC5F7398F52}" dt="2021-11-11T06:40:52.870" v="413" actId="478"/>
          <ac:spMkLst>
            <pc:docMk/>
            <pc:sldMk cId="3264530013" sldId="282"/>
            <ac:spMk id="4" creationId="{2BE175EF-62C5-4248-9695-7CDB020790B7}"/>
          </ac:spMkLst>
        </pc:spChg>
        <pc:picChg chg="add del mod">
          <ac:chgData name="Simpanen Johanna" userId="69815e35-65b2-4ac9-bca3-5bcae4088699" providerId="ADAL" clId="{0DAF8E7F-D107-4BFE-9BE9-DAC5F7398F52}" dt="2021-11-11T07:59:04.211" v="947" actId="478"/>
          <ac:picMkLst>
            <pc:docMk/>
            <pc:sldMk cId="3264530013" sldId="282"/>
            <ac:picMk id="5" creationId="{66820156-226D-4C3C-9A54-C4508E74F199}"/>
          </ac:picMkLst>
        </pc:picChg>
        <pc:picChg chg="del">
          <ac:chgData name="Simpanen Johanna" userId="69815e35-65b2-4ac9-bca3-5bcae4088699" providerId="ADAL" clId="{0DAF8E7F-D107-4BFE-9BE9-DAC5F7398F52}" dt="2021-11-11T06:40:22.031" v="409" actId="478"/>
          <ac:picMkLst>
            <pc:docMk/>
            <pc:sldMk cId="3264530013" sldId="282"/>
            <ac:picMk id="6" creationId="{A7FDE1AB-E6F4-45B6-A663-83058DC64D41}"/>
          </ac:picMkLst>
        </pc:picChg>
        <pc:picChg chg="add del mod">
          <ac:chgData name="Simpanen Johanna" userId="69815e35-65b2-4ac9-bca3-5bcae4088699" providerId="ADAL" clId="{0DAF8E7F-D107-4BFE-9BE9-DAC5F7398F52}" dt="2021-11-11T08:32:47.900" v="1382" actId="478"/>
          <ac:picMkLst>
            <pc:docMk/>
            <pc:sldMk cId="3264530013" sldId="282"/>
            <ac:picMk id="7" creationId="{E576D060-0659-4FD8-B6A1-F8FB8A8E80A2}"/>
          </ac:picMkLst>
        </pc:picChg>
        <pc:picChg chg="del">
          <ac:chgData name="Simpanen Johanna" userId="69815e35-65b2-4ac9-bca3-5bcae4088699" providerId="ADAL" clId="{0DAF8E7F-D107-4BFE-9BE9-DAC5F7398F52}" dt="2021-11-11T06:40:19.356" v="408" actId="478"/>
          <ac:picMkLst>
            <pc:docMk/>
            <pc:sldMk cId="3264530013" sldId="282"/>
            <ac:picMk id="8" creationId="{16A384AA-C98A-432D-9565-0B8FF2DEB3F9}"/>
          </ac:picMkLst>
        </pc:picChg>
        <pc:picChg chg="del">
          <ac:chgData name="Simpanen Johanna" userId="69815e35-65b2-4ac9-bca3-5bcae4088699" providerId="ADAL" clId="{0DAF8E7F-D107-4BFE-9BE9-DAC5F7398F52}" dt="2021-11-11T06:40:17.041" v="407" actId="478"/>
          <ac:picMkLst>
            <pc:docMk/>
            <pc:sldMk cId="3264530013" sldId="282"/>
            <ac:picMk id="10" creationId="{A6DEF9F2-17E4-43F5-BEA5-0BF5423BE85D}"/>
          </ac:picMkLst>
        </pc:picChg>
        <pc:picChg chg="add mod">
          <ac:chgData name="Simpanen Johanna" userId="69815e35-65b2-4ac9-bca3-5bcae4088699" providerId="ADAL" clId="{0DAF8E7F-D107-4BFE-9BE9-DAC5F7398F52}" dt="2021-11-11T08:33:03.455" v="1386" actId="1076"/>
          <ac:picMkLst>
            <pc:docMk/>
            <pc:sldMk cId="3264530013" sldId="282"/>
            <ac:picMk id="11" creationId="{7B49B570-A10F-4CC7-8568-F667B96D092F}"/>
          </ac:picMkLst>
        </pc:picChg>
      </pc:sldChg>
      <pc:sldChg chg="del">
        <pc:chgData name="Simpanen Johanna" userId="69815e35-65b2-4ac9-bca3-5bcae4088699" providerId="ADAL" clId="{0DAF8E7F-D107-4BFE-9BE9-DAC5F7398F52}" dt="2021-11-11T08:43:53.539" v="1463" actId="2696"/>
        <pc:sldMkLst>
          <pc:docMk/>
          <pc:sldMk cId="880891226" sldId="283"/>
        </pc:sldMkLst>
      </pc:sldChg>
      <pc:sldChg chg="del">
        <pc:chgData name="Simpanen Johanna" userId="69815e35-65b2-4ac9-bca3-5bcae4088699" providerId="ADAL" clId="{0DAF8E7F-D107-4BFE-9BE9-DAC5F7398F52}" dt="2021-11-11T08:40:56.338" v="1449" actId="2696"/>
        <pc:sldMkLst>
          <pc:docMk/>
          <pc:sldMk cId="1774196122" sldId="284"/>
        </pc:sldMkLst>
      </pc:sldChg>
      <pc:sldChg chg="addSp delSp modSp del mod modClrScheme chgLayout">
        <pc:chgData name="Simpanen Johanna" userId="69815e35-65b2-4ac9-bca3-5bcae4088699" providerId="ADAL" clId="{0DAF8E7F-D107-4BFE-9BE9-DAC5F7398F52}" dt="2021-11-11T08:57:01.915" v="1503" actId="2696"/>
        <pc:sldMkLst>
          <pc:docMk/>
          <pc:sldMk cId="2332006107" sldId="285"/>
        </pc:sldMkLst>
        <pc:spChg chg="mod">
          <ac:chgData name="Simpanen Johanna" userId="69815e35-65b2-4ac9-bca3-5bcae4088699" providerId="ADAL" clId="{0DAF8E7F-D107-4BFE-9BE9-DAC5F7398F52}" dt="2021-11-11T08:56:14.548" v="1502" actId="26606"/>
          <ac:spMkLst>
            <pc:docMk/>
            <pc:sldMk cId="2332006107" sldId="285"/>
            <ac:spMk id="2" creationId="{82F60425-560D-4343-8F01-7B19D2F7FF19}"/>
          </ac:spMkLst>
        </pc:spChg>
        <pc:spChg chg="mod">
          <ac:chgData name="Simpanen Johanna" userId="69815e35-65b2-4ac9-bca3-5bcae4088699" providerId="ADAL" clId="{0DAF8E7F-D107-4BFE-9BE9-DAC5F7398F52}" dt="2021-11-11T08:56:14.548" v="1502" actId="26606"/>
          <ac:spMkLst>
            <pc:docMk/>
            <pc:sldMk cId="2332006107" sldId="285"/>
            <ac:spMk id="3" creationId="{9B7A0E42-81B5-884B-9EC9-447136196E40}"/>
          </ac:spMkLst>
        </pc:spChg>
        <pc:spChg chg="add del">
          <ac:chgData name="Simpanen Johanna" userId="69815e35-65b2-4ac9-bca3-5bcae4088699" providerId="ADAL" clId="{0DAF8E7F-D107-4BFE-9BE9-DAC5F7398F52}" dt="2021-11-11T08:56:14.548" v="1502" actId="26606"/>
          <ac:spMkLst>
            <pc:docMk/>
            <pc:sldMk cId="2332006107" sldId="285"/>
            <ac:spMk id="4" creationId="{2BE175EF-62C5-4248-9695-7CDB020790B7}"/>
          </ac:spMkLst>
        </pc:spChg>
        <pc:spChg chg="add mod">
          <ac:chgData name="Simpanen Johanna" userId="69815e35-65b2-4ac9-bca3-5bcae4088699" providerId="ADAL" clId="{0DAF8E7F-D107-4BFE-9BE9-DAC5F7398F52}" dt="2021-11-11T08:56:14.548" v="1502" actId="26606"/>
          <ac:spMkLst>
            <pc:docMk/>
            <pc:sldMk cId="2332006107" sldId="285"/>
            <ac:spMk id="10" creationId="{2BE175EF-62C5-4248-9695-7CDB020790B7}"/>
          </ac:spMkLst>
        </pc:spChg>
        <pc:graphicFrameChg chg="add del">
          <ac:chgData name="Simpanen Johanna" userId="69815e35-65b2-4ac9-bca3-5bcae4088699" providerId="ADAL" clId="{0DAF8E7F-D107-4BFE-9BE9-DAC5F7398F52}" dt="2021-11-11T08:56:02.038" v="1499" actId="26606"/>
          <ac:graphicFrameMkLst>
            <pc:docMk/>
            <pc:sldMk cId="2332006107" sldId="285"/>
            <ac:graphicFrameMk id="6" creationId="{BB4419E3-1EB7-4A10-893B-F3748E58381B}"/>
          </ac:graphicFrameMkLst>
        </pc:graphicFrameChg>
        <pc:graphicFrameChg chg="add del">
          <ac:chgData name="Simpanen Johanna" userId="69815e35-65b2-4ac9-bca3-5bcae4088699" providerId="ADAL" clId="{0DAF8E7F-D107-4BFE-9BE9-DAC5F7398F52}" dt="2021-11-11T08:56:14.532" v="1501" actId="26606"/>
          <ac:graphicFrameMkLst>
            <pc:docMk/>
            <pc:sldMk cId="2332006107" sldId="285"/>
            <ac:graphicFrameMk id="8" creationId="{721C04E8-C466-432C-8E8B-60C9B0F478DC}"/>
          </ac:graphicFrameMkLst>
        </pc:graphicFrameChg>
      </pc:sldChg>
      <pc:sldChg chg="del">
        <pc:chgData name="Simpanen Johanna" userId="69815e35-65b2-4ac9-bca3-5bcae4088699" providerId="ADAL" clId="{0DAF8E7F-D107-4BFE-9BE9-DAC5F7398F52}" dt="2021-11-11T08:40:47.961" v="1446" actId="2696"/>
        <pc:sldMkLst>
          <pc:docMk/>
          <pc:sldMk cId="1980167508" sldId="286"/>
        </pc:sldMkLst>
      </pc:sldChg>
      <pc:sldChg chg="del">
        <pc:chgData name="Simpanen Johanna" userId="69815e35-65b2-4ac9-bca3-5bcae4088699" providerId="ADAL" clId="{0DAF8E7F-D107-4BFE-9BE9-DAC5F7398F52}" dt="2021-11-11T08:41:21.262" v="1454" actId="2696"/>
        <pc:sldMkLst>
          <pc:docMk/>
          <pc:sldMk cId="1111758278" sldId="287"/>
        </pc:sldMkLst>
      </pc:sldChg>
      <pc:sldChg chg="addSp delSp modSp del mod modClrScheme addCm delCm chgLayout">
        <pc:chgData name="Simpanen Johanna" userId="69815e35-65b2-4ac9-bca3-5bcae4088699" providerId="ADAL" clId="{0DAF8E7F-D107-4BFE-9BE9-DAC5F7398F52}" dt="2021-11-15T15:00:58.807" v="4615" actId="2696"/>
        <pc:sldMkLst>
          <pc:docMk/>
          <pc:sldMk cId="2094363566" sldId="288"/>
        </pc:sldMkLst>
        <pc:spChg chg="mod">
          <ac:chgData name="Simpanen Johanna" userId="69815e35-65b2-4ac9-bca3-5bcae4088699" providerId="ADAL" clId="{0DAF8E7F-D107-4BFE-9BE9-DAC5F7398F52}" dt="2021-11-15T14:54:02.511" v="4610" actId="20577"/>
          <ac:spMkLst>
            <pc:docMk/>
            <pc:sldMk cId="2094363566" sldId="288"/>
            <ac:spMk id="2" creationId="{82F60425-560D-4343-8F01-7B19D2F7FF19}"/>
          </ac:spMkLst>
        </pc:spChg>
        <pc:spChg chg="mod ord">
          <ac:chgData name="Simpanen Johanna" userId="69815e35-65b2-4ac9-bca3-5bcae4088699" providerId="ADAL" clId="{0DAF8E7F-D107-4BFE-9BE9-DAC5F7398F52}" dt="2021-11-15T14:48:51.114" v="4499" actId="26606"/>
          <ac:spMkLst>
            <pc:docMk/>
            <pc:sldMk cId="2094363566" sldId="288"/>
            <ac:spMk id="3" creationId="{9B7A0E42-81B5-884B-9EC9-447136196E40}"/>
          </ac:spMkLst>
        </pc:spChg>
        <pc:spChg chg="del mod">
          <ac:chgData name="Simpanen Johanna" userId="69815e35-65b2-4ac9-bca3-5bcae4088699" providerId="ADAL" clId="{0DAF8E7F-D107-4BFE-9BE9-DAC5F7398F52}" dt="2021-11-11T08:53:58.552" v="1481" actId="26606"/>
          <ac:spMkLst>
            <pc:docMk/>
            <pc:sldMk cId="2094363566" sldId="288"/>
            <ac:spMk id="4" creationId="{2BE175EF-62C5-4248-9695-7CDB020790B7}"/>
          </ac:spMkLst>
        </pc:spChg>
        <pc:spChg chg="add del mod">
          <ac:chgData name="Simpanen Johanna" userId="69815e35-65b2-4ac9-bca3-5bcae4088699" providerId="ADAL" clId="{0DAF8E7F-D107-4BFE-9BE9-DAC5F7398F52}" dt="2021-11-15T14:14:12.726" v="4418"/>
          <ac:spMkLst>
            <pc:docMk/>
            <pc:sldMk cId="2094363566" sldId="288"/>
            <ac:spMk id="4" creationId="{5F5A657F-428F-4AF7-BB23-884FF3D02788}"/>
          </ac:spMkLst>
        </pc:spChg>
        <pc:spChg chg="add del mod">
          <ac:chgData name="Simpanen Johanna" userId="69815e35-65b2-4ac9-bca3-5bcae4088699" providerId="ADAL" clId="{0DAF8E7F-D107-4BFE-9BE9-DAC5F7398F52}" dt="2021-11-15T14:14:12.726" v="4416"/>
          <ac:spMkLst>
            <pc:docMk/>
            <pc:sldMk cId="2094363566" sldId="288"/>
            <ac:spMk id="8" creationId="{5B45901F-3BFE-48D8-BD79-05E7FF9B592C}"/>
          </ac:spMkLst>
        </pc:spChg>
        <pc:spChg chg="add mod">
          <ac:chgData name="Simpanen Johanna" userId="69815e35-65b2-4ac9-bca3-5bcae4088699" providerId="ADAL" clId="{0DAF8E7F-D107-4BFE-9BE9-DAC5F7398F52}" dt="2021-11-15T15:00:48.667" v="4614" actId="14100"/>
          <ac:spMkLst>
            <pc:docMk/>
            <pc:sldMk cId="2094363566" sldId="288"/>
            <ac:spMk id="9" creationId="{6C55D1EF-28D8-4B07-B825-9D064E12773F}"/>
          </ac:spMkLst>
        </pc:spChg>
        <pc:picChg chg="add del mod">
          <ac:chgData name="Simpanen Johanna" userId="69815e35-65b2-4ac9-bca3-5bcae4088699" providerId="ADAL" clId="{0DAF8E7F-D107-4BFE-9BE9-DAC5F7398F52}" dt="2021-11-15T14:48:43.531" v="4496" actId="478"/>
          <ac:picMkLst>
            <pc:docMk/>
            <pc:sldMk cId="2094363566" sldId="288"/>
            <ac:picMk id="5" creationId="{7F2F173E-3E17-4BA3-8229-DDBDC09B61F7}"/>
          </ac:picMkLst>
        </pc:picChg>
        <pc:picChg chg="add del mod">
          <ac:chgData name="Simpanen Johanna" userId="69815e35-65b2-4ac9-bca3-5bcae4088699" providerId="ADAL" clId="{0DAF8E7F-D107-4BFE-9BE9-DAC5F7398F52}" dt="2021-11-15T15:00:19.067" v="4612" actId="478"/>
          <ac:picMkLst>
            <pc:docMk/>
            <pc:sldMk cId="2094363566" sldId="288"/>
            <ac:picMk id="6" creationId="{47BCF9A0-1C0C-4428-A8A0-F1C209D03B75}"/>
          </ac:picMkLst>
        </pc:picChg>
        <pc:picChg chg="add del mod">
          <ac:chgData name="Simpanen Johanna" userId="69815e35-65b2-4ac9-bca3-5bcae4088699" providerId="ADAL" clId="{0DAF8E7F-D107-4BFE-9BE9-DAC5F7398F52}" dt="2021-11-11T09:21:17.681" v="1506" actId="478"/>
          <ac:picMkLst>
            <pc:docMk/>
            <pc:sldMk cId="2094363566" sldId="288"/>
            <ac:picMk id="6" creationId="{E9041352-A1CF-4B54-9DBE-757FC514F1E5}"/>
          </ac:picMkLst>
        </pc:picChg>
        <pc:picChg chg="add del mod">
          <ac:chgData name="Simpanen Johanna" userId="69815e35-65b2-4ac9-bca3-5bcae4088699" providerId="ADAL" clId="{0DAF8E7F-D107-4BFE-9BE9-DAC5F7398F52}" dt="2021-11-15T14:13:40.360" v="4333" actId="478"/>
          <ac:picMkLst>
            <pc:docMk/>
            <pc:sldMk cId="2094363566" sldId="288"/>
            <ac:picMk id="7" creationId="{96254367-182D-4C20-B86D-E8914010A37D}"/>
          </ac:picMkLst>
        </pc:picChg>
      </pc:sldChg>
      <pc:sldChg chg="del">
        <pc:chgData name="Simpanen Johanna" userId="69815e35-65b2-4ac9-bca3-5bcae4088699" providerId="ADAL" clId="{0DAF8E7F-D107-4BFE-9BE9-DAC5F7398F52}" dt="2021-11-11T08:40:58.965" v="1450" actId="2696"/>
        <pc:sldMkLst>
          <pc:docMk/>
          <pc:sldMk cId="1981055506" sldId="289"/>
        </pc:sldMkLst>
      </pc:sldChg>
      <pc:sldChg chg="del">
        <pc:chgData name="Simpanen Johanna" userId="69815e35-65b2-4ac9-bca3-5bcae4088699" providerId="ADAL" clId="{0DAF8E7F-D107-4BFE-9BE9-DAC5F7398F52}" dt="2021-11-11T08:41:30.917" v="1457" actId="2696"/>
        <pc:sldMkLst>
          <pc:docMk/>
          <pc:sldMk cId="3750645701" sldId="290"/>
        </pc:sldMkLst>
      </pc:sldChg>
      <pc:sldChg chg="del">
        <pc:chgData name="Simpanen Johanna" userId="69815e35-65b2-4ac9-bca3-5bcae4088699" providerId="ADAL" clId="{0DAF8E7F-D107-4BFE-9BE9-DAC5F7398F52}" dt="2021-11-11T08:40:38.196" v="1443" actId="2696"/>
        <pc:sldMkLst>
          <pc:docMk/>
          <pc:sldMk cId="1348674583" sldId="291"/>
        </pc:sldMkLst>
      </pc:sldChg>
      <pc:sldChg chg="del">
        <pc:chgData name="Simpanen Johanna" userId="69815e35-65b2-4ac9-bca3-5bcae4088699" providerId="ADAL" clId="{0DAF8E7F-D107-4BFE-9BE9-DAC5F7398F52}" dt="2021-11-11T08:40:53.753" v="1448" actId="2696"/>
        <pc:sldMkLst>
          <pc:docMk/>
          <pc:sldMk cId="2522766205" sldId="292"/>
        </pc:sldMkLst>
      </pc:sldChg>
      <pc:sldChg chg="del">
        <pc:chgData name="Simpanen Johanna" userId="69815e35-65b2-4ac9-bca3-5bcae4088699" providerId="ADAL" clId="{0DAF8E7F-D107-4BFE-9BE9-DAC5F7398F52}" dt="2021-11-11T08:40:41.776" v="1444" actId="2696"/>
        <pc:sldMkLst>
          <pc:docMk/>
          <pc:sldMk cId="3962074268" sldId="293"/>
        </pc:sldMkLst>
      </pc:sldChg>
      <pc:sldChg chg="del">
        <pc:chgData name="Simpanen Johanna" userId="69815e35-65b2-4ac9-bca3-5bcae4088699" providerId="ADAL" clId="{0DAF8E7F-D107-4BFE-9BE9-DAC5F7398F52}" dt="2021-11-11T08:40:44.900" v="1445" actId="2696"/>
        <pc:sldMkLst>
          <pc:docMk/>
          <pc:sldMk cId="1212471904" sldId="294"/>
        </pc:sldMkLst>
      </pc:sldChg>
      <pc:sldChg chg="del">
        <pc:chgData name="Simpanen Johanna" userId="69815e35-65b2-4ac9-bca3-5bcae4088699" providerId="ADAL" clId="{0DAF8E7F-D107-4BFE-9BE9-DAC5F7398F52}" dt="2021-11-11T08:57:36.699" v="1504" actId="2696"/>
        <pc:sldMkLst>
          <pc:docMk/>
          <pc:sldMk cId="3917597473" sldId="296"/>
        </pc:sldMkLst>
      </pc:sldChg>
      <pc:sldChg chg="del">
        <pc:chgData name="Simpanen Johanna" userId="69815e35-65b2-4ac9-bca3-5bcae4088699" providerId="ADAL" clId="{0DAF8E7F-D107-4BFE-9BE9-DAC5F7398F52}" dt="2021-11-11T08:41:33.609" v="1458" actId="2696"/>
        <pc:sldMkLst>
          <pc:docMk/>
          <pc:sldMk cId="1340996131" sldId="297"/>
        </pc:sldMkLst>
      </pc:sldChg>
      <pc:sldChg chg="addSp delSp modSp mod ord">
        <pc:chgData name="Simpanen Johanna" userId="69815e35-65b2-4ac9-bca3-5bcae4088699" providerId="ADAL" clId="{0DAF8E7F-D107-4BFE-9BE9-DAC5F7398F52}" dt="2021-11-16T10:12:13.284" v="8089" actId="20577"/>
        <pc:sldMkLst>
          <pc:docMk/>
          <pc:sldMk cId="4179671196" sldId="298"/>
        </pc:sldMkLst>
        <pc:spChg chg="mod">
          <ac:chgData name="Simpanen Johanna" userId="69815e35-65b2-4ac9-bca3-5bcae4088699" providerId="ADAL" clId="{0DAF8E7F-D107-4BFE-9BE9-DAC5F7398F52}" dt="2021-11-16T10:12:13.284" v="8089" actId="20577"/>
          <ac:spMkLst>
            <pc:docMk/>
            <pc:sldMk cId="4179671196" sldId="298"/>
            <ac:spMk id="5" creationId="{DF0390D1-E79D-4EF1-8859-B1E798D2D20C}"/>
          </ac:spMkLst>
        </pc:spChg>
        <pc:spChg chg="add mod">
          <ac:chgData name="Simpanen Johanna" userId="69815e35-65b2-4ac9-bca3-5bcae4088699" providerId="ADAL" clId="{0DAF8E7F-D107-4BFE-9BE9-DAC5F7398F52}" dt="2021-11-11T08:17:05.029" v="1343" actId="20577"/>
          <ac:spMkLst>
            <pc:docMk/>
            <pc:sldMk cId="4179671196" sldId="298"/>
            <ac:spMk id="6" creationId="{EF055271-1D73-4844-9A2E-D3A9E2F99209}"/>
          </ac:spMkLst>
        </pc:spChg>
        <pc:spChg chg="mod">
          <ac:chgData name="Simpanen Johanna" userId="69815e35-65b2-4ac9-bca3-5bcae4088699" providerId="ADAL" clId="{0DAF8E7F-D107-4BFE-9BE9-DAC5F7398F52}" dt="2021-11-11T07:47:54.733" v="753" actId="6549"/>
          <ac:spMkLst>
            <pc:docMk/>
            <pc:sldMk cId="4179671196" sldId="298"/>
            <ac:spMk id="9" creationId="{09F8C56F-4E84-46BB-B99C-C6995B55FD47}"/>
          </ac:spMkLst>
        </pc:spChg>
        <pc:picChg chg="add del mod">
          <ac:chgData name="Simpanen Johanna" userId="69815e35-65b2-4ac9-bca3-5bcae4088699" providerId="ADAL" clId="{0DAF8E7F-D107-4BFE-9BE9-DAC5F7398F52}" dt="2021-11-11T07:52:07.755" v="945" actId="478"/>
          <ac:picMkLst>
            <pc:docMk/>
            <pc:sldMk cId="4179671196" sldId="298"/>
            <ac:picMk id="2" creationId="{29A72E4A-00D6-4ADB-8684-AE1882C4D51F}"/>
          </ac:picMkLst>
        </pc:picChg>
        <pc:picChg chg="add mod">
          <ac:chgData name="Simpanen Johanna" userId="69815e35-65b2-4ac9-bca3-5bcae4088699" providerId="ADAL" clId="{0DAF8E7F-D107-4BFE-9BE9-DAC5F7398F52}" dt="2021-11-11T08:15:42.545" v="1272" actId="13822"/>
          <ac:picMkLst>
            <pc:docMk/>
            <pc:sldMk cId="4179671196" sldId="298"/>
            <ac:picMk id="3" creationId="{A2C10DDE-4C8B-45CD-BEDC-2602694A4CA3}"/>
          </ac:picMkLst>
        </pc:picChg>
      </pc:sldChg>
      <pc:sldChg chg="del">
        <pc:chgData name="Simpanen Johanna" userId="69815e35-65b2-4ac9-bca3-5bcae4088699" providerId="ADAL" clId="{0DAF8E7F-D107-4BFE-9BE9-DAC5F7398F52}" dt="2021-11-11T08:43:42.192" v="1462" actId="2696"/>
        <pc:sldMkLst>
          <pc:docMk/>
          <pc:sldMk cId="2015309158" sldId="299"/>
        </pc:sldMkLst>
      </pc:sldChg>
      <pc:sldChg chg="del">
        <pc:chgData name="Simpanen Johanna" userId="69815e35-65b2-4ac9-bca3-5bcae4088699" providerId="ADAL" clId="{0DAF8E7F-D107-4BFE-9BE9-DAC5F7398F52}" dt="2021-11-11T08:43:16.211" v="1460" actId="2696"/>
        <pc:sldMkLst>
          <pc:docMk/>
          <pc:sldMk cId="3860289546" sldId="300"/>
        </pc:sldMkLst>
      </pc:sldChg>
      <pc:sldChg chg="del">
        <pc:chgData name="Simpanen Johanna" userId="69815e35-65b2-4ac9-bca3-5bcae4088699" providerId="ADAL" clId="{0DAF8E7F-D107-4BFE-9BE9-DAC5F7398F52}" dt="2021-11-11T08:43:07.838" v="1459" actId="2696"/>
        <pc:sldMkLst>
          <pc:docMk/>
          <pc:sldMk cId="795940317" sldId="301"/>
        </pc:sldMkLst>
      </pc:sldChg>
      <pc:sldChg chg="del">
        <pc:chgData name="Simpanen Johanna" userId="69815e35-65b2-4ac9-bca3-5bcae4088699" providerId="ADAL" clId="{0DAF8E7F-D107-4BFE-9BE9-DAC5F7398F52}" dt="2021-11-11T08:40:51.246" v="1447" actId="2696"/>
        <pc:sldMkLst>
          <pc:docMk/>
          <pc:sldMk cId="64690805" sldId="302"/>
        </pc:sldMkLst>
      </pc:sldChg>
      <pc:sldChg chg="del">
        <pc:chgData name="Simpanen Johanna" userId="69815e35-65b2-4ac9-bca3-5bcae4088699" providerId="ADAL" clId="{0DAF8E7F-D107-4BFE-9BE9-DAC5F7398F52}" dt="2021-11-11T08:41:24.633" v="1455" actId="2696"/>
        <pc:sldMkLst>
          <pc:docMk/>
          <pc:sldMk cId="2926012228" sldId="303"/>
        </pc:sldMkLst>
      </pc:sldChg>
      <pc:sldChg chg="del">
        <pc:chgData name="Simpanen Johanna" userId="69815e35-65b2-4ac9-bca3-5bcae4088699" providerId="ADAL" clId="{0DAF8E7F-D107-4BFE-9BE9-DAC5F7398F52}" dt="2021-11-11T08:41:28.226" v="1456" actId="2696"/>
        <pc:sldMkLst>
          <pc:docMk/>
          <pc:sldMk cId="3215038838" sldId="304"/>
        </pc:sldMkLst>
      </pc:sldChg>
      <pc:sldChg chg="del">
        <pc:chgData name="Simpanen Johanna" userId="69815e35-65b2-4ac9-bca3-5bcae4088699" providerId="ADAL" clId="{0DAF8E7F-D107-4BFE-9BE9-DAC5F7398F52}" dt="2021-11-11T08:41:06.546" v="1453" actId="2696"/>
        <pc:sldMkLst>
          <pc:docMk/>
          <pc:sldMk cId="156311716" sldId="305"/>
        </pc:sldMkLst>
      </pc:sldChg>
      <pc:sldChg chg="del">
        <pc:chgData name="Simpanen Johanna" userId="69815e35-65b2-4ac9-bca3-5bcae4088699" providerId="ADAL" clId="{0DAF8E7F-D107-4BFE-9BE9-DAC5F7398F52}" dt="2021-11-11T08:41:04.223" v="1452" actId="2696"/>
        <pc:sldMkLst>
          <pc:docMk/>
          <pc:sldMk cId="3297139470" sldId="306"/>
        </pc:sldMkLst>
      </pc:sldChg>
      <pc:sldChg chg="del">
        <pc:chgData name="Simpanen Johanna" userId="69815e35-65b2-4ac9-bca3-5bcae4088699" providerId="ADAL" clId="{0DAF8E7F-D107-4BFE-9BE9-DAC5F7398F52}" dt="2021-11-11T08:41:01.533" v="1451" actId="2696"/>
        <pc:sldMkLst>
          <pc:docMk/>
          <pc:sldMk cId="2625346964" sldId="307"/>
        </pc:sldMkLst>
      </pc:sldChg>
      <pc:sldChg chg="addSp delSp modSp add mod modClrScheme chgLayout">
        <pc:chgData name="Simpanen Johanna" userId="69815e35-65b2-4ac9-bca3-5bcae4088699" providerId="ADAL" clId="{0DAF8E7F-D107-4BFE-9BE9-DAC5F7398F52}" dt="2021-11-15T09:41:16.584" v="3429" actId="20577"/>
        <pc:sldMkLst>
          <pc:docMk/>
          <pc:sldMk cId="2731357183" sldId="308"/>
        </pc:sldMkLst>
        <pc:spChg chg="mod">
          <ac:chgData name="Simpanen Johanna" userId="69815e35-65b2-4ac9-bca3-5bcae4088699" providerId="ADAL" clId="{0DAF8E7F-D107-4BFE-9BE9-DAC5F7398F52}" dt="2021-11-15T09:41:16.584" v="3429" actId="20577"/>
          <ac:spMkLst>
            <pc:docMk/>
            <pc:sldMk cId="2731357183" sldId="308"/>
            <ac:spMk id="2" creationId="{82F60425-560D-4343-8F01-7B19D2F7FF19}"/>
          </ac:spMkLst>
        </pc:spChg>
        <pc:spChg chg="mod ord">
          <ac:chgData name="Simpanen Johanna" userId="69815e35-65b2-4ac9-bca3-5bcae4088699" providerId="ADAL" clId="{0DAF8E7F-D107-4BFE-9BE9-DAC5F7398F52}" dt="2021-11-11T06:42:17.253" v="421" actId="26606"/>
          <ac:spMkLst>
            <pc:docMk/>
            <pc:sldMk cId="2731357183" sldId="308"/>
            <ac:spMk id="3" creationId="{9B7A0E42-81B5-884B-9EC9-447136196E40}"/>
          </ac:spMkLst>
        </pc:spChg>
        <pc:picChg chg="add mod">
          <ac:chgData name="Simpanen Johanna" userId="69815e35-65b2-4ac9-bca3-5bcae4088699" providerId="ADAL" clId="{0DAF8E7F-D107-4BFE-9BE9-DAC5F7398F52}" dt="2021-11-11T06:42:17.253" v="421" actId="26606"/>
          <ac:picMkLst>
            <pc:docMk/>
            <pc:sldMk cId="2731357183" sldId="308"/>
            <ac:picMk id="4" creationId="{2FE63888-A8D1-416F-8013-C21977B516AB}"/>
          </ac:picMkLst>
        </pc:picChg>
        <pc:picChg chg="del">
          <ac:chgData name="Simpanen Johanna" userId="69815e35-65b2-4ac9-bca3-5bcae4088699" providerId="ADAL" clId="{0DAF8E7F-D107-4BFE-9BE9-DAC5F7398F52}" dt="2021-11-11T06:41:57.518" v="419" actId="478"/>
          <ac:picMkLst>
            <pc:docMk/>
            <pc:sldMk cId="2731357183" sldId="308"/>
            <ac:picMk id="5" creationId="{66820156-226D-4C3C-9A54-C4508E74F199}"/>
          </ac:picMkLst>
        </pc:picChg>
        <pc:picChg chg="add del mod">
          <ac:chgData name="Simpanen Johanna" userId="69815e35-65b2-4ac9-bca3-5bcae4088699" providerId="ADAL" clId="{0DAF8E7F-D107-4BFE-9BE9-DAC5F7398F52}" dt="2021-11-12T09:37:58.025" v="2041" actId="478"/>
          <ac:picMkLst>
            <pc:docMk/>
            <pc:sldMk cId="2731357183" sldId="308"/>
            <ac:picMk id="5" creationId="{EEC4E151-CFCF-4DC5-9499-18E6588558F3}"/>
          </ac:picMkLst>
        </pc:picChg>
      </pc:sldChg>
      <pc:sldChg chg="addSp delSp modSp add mod ord">
        <pc:chgData name="Simpanen Johanna" userId="69815e35-65b2-4ac9-bca3-5bcae4088699" providerId="ADAL" clId="{0DAF8E7F-D107-4BFE-9BE9-DAC5F7398F52}" dt="2021-11-15T09:29:39.172" v="3137" actId="255"/>
        <pc:sldMkLst>
          <pc:docMk/>
          <pc:sldMk cId="3199247487" sldId="309"/>
        </pc:sldMkLst>
        <pc:spChg chg="mod">
          <ac:chgData name="Simpanen Johanna" userId="69815e35-65b2-4ac9-bca3-5bcae4088699" providerId="ADAL" clId="{0DAF8E7F-D107-4BFE-9BE9-DAC5F7398F52}" dt="2021-11-15T09:29:39.172" v="3137" actId="255"/>
          <ac:spMkLst>
            <pc:docMk/>
            <pc:sldMk cId="3199247487" sldId="309"/>
            <ac:spMk id="2" creationId="{82F60425-560D-4343-8F01-7B19D2F7FF19}"/>
          </ac:spMkLst>
        </pc:spChg>
        <pc:spChg chg="ord">
          <ac:chgData name="Simpanen Johanna" userId="69815e35-65b2-4ac9-bca3-5bcae4088699" providerId="ADAL" clId="{0DAF8E7F-D107-4BFE-9BE9-DAC5F7398F52}" dt="2021-11-12T09:22:46.420" v="1897" actId="26606"/>
          <ac:spMkLst>
            <pc:docMk/>
            <pc:sldMk cId="3199247487" sldId="309"/>
            <ac:spMk id="3" creationId="{9B7A0E42-81B5-884B-9EC9-447136196E40}"/>
          </ac:spMkLst>
        </pc:spChg>
        <pc:picChg chg="del">
          <ac:chgData name="Simpanen Johanna" userId="69815e35-65b2-4ac9-bca3-5bcae4088699" providerId="ADAL" clId="{0DAF8E7F-D107-4BFE-9BE9-DAC5F7398F52}" dt="2021-11-11T07:36:44.556" v="586" actId="478"/>
          <ac:picMkLst>
            <pc:docMk/>
            <pc:sldMk cId="3199247487" sldId="309"/>
            <ac:picMk id="4" creationId="{2FE63888-A8D1-416F-8013-C21977B516AB}"/>
          </ac:picMkLst>
        </pc:picChg>
        <pc:picChg chg="add del mod">
          <ac:chgData name="Simpanen Johanna" userId="69815e35-65b2-4ac9-bca3-5bcae4088699" providerId="ADAL" clId="{0DAF8E7F-D107-4BFE-9BE9-DAC5F7398F52}" dt="2021-11-11T07:43:59.309" v="746" actId="478"/>
          <ac:picMkLst>
            <pc:docMk/>
            <pc:sldMk cId="3199247487" sldId="309"/>
            <ac:picMk id="5" creationId="{3071C331-9B91-4974-A76F-F1309DBDA348}"/>
          </ac:picMkLst>
        </pc:picChg>
        <pc:picChg chg="add mod">
          <ac:chgData name="Simpanen Johanna" userId="69815e35-65b2-4ac9-bca3-5bcae4088699" providerId="ADAL" clId="{0DAF8E7F-D107-4BFE-9BE9-DAC5F7398F52}" dt="2021-11-12T09:22:46.420" v="1897" actId="26606"/>
          <ac:picMkLst>
            <pc:docMk/>
            <pc:sldMk cId="3199247487" sldId="309"/>
            <ac:picMk id="5" creationId="{4E94BF58-BC0F-4231-8CF6-8848EC9FC93B}"/>
          </ac:picMkLst>
        </pc:picChg>
        <pc:picChg chg="add del mod">
          <ac:chgData name="Simpanen Johanna" userId="69815e35-65b2-4ac9-bca3-5bcae4088699" providerId="ADAL" clId="{0DAF8E7F-D107-4BFE-9BE9-DAC5F7398F52}" dt="2021-11-12T09:21:57.819" v="1894" actId="478"/>
          <ac:picMkLst>
            <pc:docMk/>
            <pc:sldMk cId="3199247487" sldId="309"/>
            <ac:picMk id="6" creationId="{CCE74502-8934-420E-901C-13F69F9C8AC3}"/>
          </ac:picMkLst>
        </pc:picChg>
      </pc:sldChg>
      <pc:sldChg chg="addSp delSp modSp add mod">
        <pc:chgData name="Simpanen Johanna" userId="69815e35-65b2-4ac9-bca3-5bcae4088699" providerId="ADAL" clId="{0DAF8E7F-D107-4BFE-9BE9-DAC5F7398F52}" dt="2021-11-15T09:41:31.834" v="3442" actId="20577"/>
        <pc:sldMkLst>
          <pc:docMk/>
          <pc:sldMk cId="726062441" sldId="310"/>
        </pc:sldMkLst>
        <pc:spChg chg="mod">
          <ac:chgData name="Simpanen Johanna" userId="69815e35-65b2-4ac9-bca3-5bcae4088699" providerId="ADAL" clId="{0DAF8E7F-D107-4BFE-9BE9-DAC5F7398F52}" dt="2021-11-15T09:41:31.834" v="3442" actId="20577"/>
          <ac:spMkLst>
            <pc:docMk/>
            <pc:sldMk cId="726062441" sldId="310"/>
            <ac:spMk id="2" creationId="{82F60425-560D-4343-8F01-7B19D2F7FF19}"/>
          </ac:spMkLst>
        </pc:spChg>
        <pc:picChg chg="add mod">
          <ac:chgData name="Simpanen Johanna" userId="69815e35-65b2-4ac9-bca3-5bcae4088699" providerId="ADAL" clId="{0DAF8E7F-D107-4BFE-9BE9-DAC5F7398F52}" dt="2021-11-11T07:39:57.935" v="597" actId="1076"/>
          <ac:picMkLst>
            <pc:docMk/>
            <pc:sldMk cId="726062441" sldId="310"/>
            <ac:picMk id="4" creationId="{FF5C4A5F-DFBF-45CB-846A-32B5C232EA13}"/>
          </ac:picMkLst>
        </pc:picChg>
        <pc:picChg chg="del">
          <ac:chgData name="Simpanen Johanna" userId="69815e35-65b2-4ac9-bca3-5bcae4088699" providerId="ADAL" clId="{0DAF8E7F-D107-4BFE-9BE9-DAC5F7398F52}" dt="2021-11-11T07:39:49.671" v="595" actId="478"/>
          <ac:picMkLst>
            <pc:docMk/>
            <pc:sldMk cId="726062441" sldId="310"/>
            <ac:picMk id="5" creationId="{3071C331-9B91-4974-A76F-F1309DBDA348}"/>
          </ac:picMkLst>
        </pc:picChg>
      </pc:sldChg>
      <pc:sldChg chg="addSp delSp modSp add mod modClrScheme chgLayout">
        <pc:chgData name="Simpanen Johanna" userId="69815e35-65b2-4ac9-bca3-5bcae4088699" providerId="ADAL" clId="{0DAF8E7F-D107-4BFE-9BE9-DAC5F7398F52}" dt="2021-11-11T07:51:37.201" v="944" actId="255"/>
        <pc:sldMkLst>
          <pc:docMk/>
          <pc:sldMk cId="1854640550" sldId="311"/>
        </pc:sldMkLst>
        <pc:spChg chg="mod">
          <ac:chgData name="Simpanen Johanna" userId="69815e35-65b2-4ac9-bca3-5bcae4088699" providerId="ADAL" clId="{0DAF8E7F-D107-4BFE-9BE9-DAC5F7398F52}" dt="2021-11-11T07:51:37.201" v="944" actId="255"/>
          <ac:spMkLst>
            <pc:docMk/>
            <pc:sldMk cId="1854640550" sldId="311"/>
            <ac:spMk id="2" creationId="{82F60425-560D-4343-8F01-7B19D2F7FF19}"/>
          </ac:spMkLst>
        </pc:spChg>
        <pc:spChg chg="mod ord">
          <ac:chgData name="Simpanen Johanna" userId="69815e35-65b2-4ac9-bca3-5bcae4088699" providerId="ADAL" clId="{0DAF8E7F-D107-4BFE-9BE9-DAC5F7398F52}" dt="2021-11-11T07:49:05.815" v="767" actId="26606"/>
          <ac:spMkLst>
            <pc:docMk/>
            <pc:sldMk cId="1854640550" sldId="311"/>
            <ac:spMk id="3" creationId="{9B7A0E42-81B5-884B-9EC9-447136196E40}"/>
          </ac:spMkLst>
        </pc:spChg>
        <pc:picChg chg="add mod">
          <ac:chgData name="Simpanen Johanna" userId="69815e35-65b2-4ac9-bca3-5bcae4088699" providerId="ADAL" clId="{0DAF8E7F-D107-4BFE-9BE9-DAC5F7398F52}" dt="2021-11-11T07:50:04.144" v="775" actId="14100"/>
          <ac:picMkLst>
            <pc:docMk/>
            <pc:sldMk cId="1854640550" sldId="311"/>
            <ac:picMk id="4" creationId="{E3FE5B93-E06D-45F1-96C1-25A3F00084FD}"/>
          </ac:picMkLst>
        </pc:picChg>
        <pc:picChg chg="del">
          <ac:chgData name="Simpanen Johanna" userId="69815e35-65b2-4ac9-bca3-5bcae4088699" providerId="ADAL" clId="{0DAF8E7F-D107-4BFE-9BE9-DAC5F7398F52}" dt="2021-11-11T07:48:40.878" v="763" actId="478"/>
          <ac:picMkLst>
            <pc:docMk/>
            <pc:sldMk cId="1854640550" sldId="311"/>
            <ac:picMk id="6" creationId="{CCE74502-8934-420E-901C-13F69F9C8AC3}"/>
          </ac:picMkLst>
        </pc:picChg>
      </pc:sldChg>
      <pc:sldChg chg="add del">
        <pc:chgData name="Simpanen Johanna" userId="69815e35-65b2-4ac9-bca3-5bcae4088699" providerId="ADAL" clId="{0DAF8E7F-D107-4BFE-9BE9-DAC5F7398F52}" dt="2021-11-11T08:35:03.559" v="1442" actId="2696"/>
        <pc:sldMkLst>
          <pc:docMk/>
          <pc:sldMk cId="655249244" sldId="312"/>
        </pc:sldMkLst>
      </pc:sldChg>
      <pc:sldChg chg="addSp delSp modSp add mod">
        <pc:chgData name="Simpanen Johanna" userId="69815e35-65b2-4ac9-bca3-5bcae4088699" providerId="ADAL" clId="{0DAF8E7F-D107-4BFE-9BE9-DAC5F7398F52}" dt="2021-11-11T08:04:55.517" v="1217" actId="20577"/>
        <pc:sldMkLst>
          <pc:docMk/>
          <pc:sldMk cId="355645100" sldId="313"/>
        </pc:sldMkLst>
        <pc:spChg chg="mod">
          <ac:chgData name="Simpanen Johanna" userId="69815e35-65b2-4ac9-bca3-5bcae4088699" providerId="ADAL" clId="{0DAF8E7F-D107-4BFE-9BE9-DAC5F7398F52}" dt="2021-11-11T08:04:55.517" v="1217" actId="20577"/>
          <ac:spMkLst>
            <pc:docMk/>
            <pc:sldMk cId="355645100" sldId="313"/>
            <ac:spMk id="2" creationId="{82F60425-560D-4343-8F01-7B19D2F7FF19}"/>
          </ac:spMkLst>
        </pc:spChg>
        <pc:picChg chg="add mod">
          <ac:chgData name="Simpanen Johanna" userId="69815e35-65b2-4ac9-bca3-5bcae4088699" providerId="ADAL" clId="{0DAF8E7F-D107-4BFE-9BE9-DAC5F7398F52}" dt="2021-11-11T08:03:57.997" v="1177" actId="1076"/>
          <ac:picMkLst>
            <pc:docMk/>
            <pc:sldMk cId="355645100" sldId="313"/>
            <ac:picMk id="4" creationId="{9A2775F6-6601-4C41-A32A-0EA424D2DF91}"/>
          </ac:picMkLst>
        </pc:picChg>
        <pc:picChg chg="del">
          <ac:chgData name="Simpanen Johanna" userId="69815e35-65b2-4ac9-bca3-5bcae4088699" providerId="ADAL" clId="{0DAF8E7F-D107-4BFE-9BE9-DAC5F7398F52}" dt="2021-11-11T08:03:41.212" v="1172" actId="478"/>
          <ac:picMkLst>
            <pc:docMk/>
            <pc:sldMk cId="355645100" sldId="313"/>
            <ac:picMk id="7" creationId="{E576D060-0659-4FD8-B6A1-F8FB8A8E80A2}"/>
          </ac:picMkLst>
        </pc:picChg>
      </pc:sldChg>
      <pc:sldChg chg="addSp delSp modSp add mod">
        <pc:chgData name="Simpanen Johanna" userId="69815e35-65b2-4ac9-bca3-5bcae4088699" providerId="ADAL" clId="{0DAF8E7F-D107-4BFE-9BE9-DAC5F7398F52}" dt="2021-11-11T08:45:32.622" v="1478" actId="20577"/>
        <pc:sldMkLst>
          <pc:docMk/>
          <pc:sldMk cId="3833566943" sldId="314"/>
        </pc:sldMkLst>
        <pc:spChg chg="mod">
          <ac:chgData name="Simpanen Johanna" userId="69815e35-65b2-4ac9-bca3-5bcae4088699" providerId="ADAL" clId="{0DAF8E7F-D107-4BFE-9BE9-DAC5F7398F52}" dt="2021-11-11T08:45:32.622" v="1478" actId="20577"/>
          <ac:spMkLst>
            <pc:docMk/>
            <pc:sldMk cId="3833566943" sldId="314"/>
            <ac:spMk id="2" creationId="{82F60425-560D-4343-8F01-7B19D2F7FF19}"/>
          </ac:spMkLst>
        </pc:spChg>
        <pc:picChg chg="del">
          <ac:chgData name="Simpanen Johanna" userId="69815e35-65b2-4ac9-bca3-5bcae4088699" providerId="ADAL" clId="{0DAF8E7F-D107-4BFE-9BE9-DAC5F7398F52}" dt="2021-11-11T08:28:24.174" v="1374" actId="478"/>
          <ac:picMkLst>
            <pc:docMk/>
            <pc:sldMk cId="3833566943" sldId="314"/>
            <ac:picMk id="4" creationId="{9A2775F6-6601-4C41-A32A-0EA424D2DF91}"/>
          </ac:picMkLst>
        </pc:picChg>
        <pc:picChg chg="add mod">
          <ac:chgData name="Simpanen Johanna" userId="69815e35-65b2-4ac9-bca3-5bcae4088699" providerId="ADAL" clId="{0DAF8E7F-D107-4BFE-9BE9-DAC5F7398F52}" dt="2021-11-11T08:29:08.162" v="1380" actId="1076"/>
          <ac:picMkLst>
            <pc:docMk/>
            <pc:sldMk cId="3833566943" sldId="314"/>
            <ac:picMk id="6" creationId="{294077A0-D806-4C94-BF00-FC15D5CDDD16}"/>
          </ac:picMkLst>
        </pc:picChg>
      </pc:sldChg>
      <pc:sldChg chg="add">
        <pc:chgData name="Simpanen Johanna" userId="69815e35-65b2-4ac9-bca3-5bcae4088699" providerId="ADAL" clId="{0DAF8E7F-D107-4BFE-9BE9-DAC5F7398F52}" dt="2021-11-11T08:32:40.628" v="1381" actId="2890"/>
        <pc:sldMkLst>
          <pc:docMk/>
          <pc:sldMk cId="3862231881" sldId="315"/>
        </pc:sldMkLst>
      </pc:sldChg>
      <pc:sldChg chg="addSp modSp add mod ord">
        <pc:chgData name="Simpanen Johanna" userId="69815e35-65b2-4ac9-bca3-5bcae4088699" providerId="ADAL" clId="{0DAF8E7F-D107-4BFE-9BE9-DAC5F7398F52}" dt="2021-11-15T15:30:38.121" v="4770" actId="13822"/>
        <pc:sldMkLst>
          <pc:docMk/>
          <pc:sldMk cId="3540183114" sldId="316"/>
        </pc:sldMkLst>
        <pc:spChg chg="mod">
          <ac:chgData name="Simpanen Johanna" userId="69815e35-65b2-4ac9-bca3-5bcae4088699" providerId="ADAL" clId="{0DAF8E7F-D107-4BFE-9BE9-DAC5F7398F52}" dt="2021-11-15T15:17:30.487" v="4692" actId="207"/>
          <ac:spMkLst>
            <pc:docMk/>
            <pc:sldMk cId="3540183114" sldId="316"/>
            <ac:spMk id="2" creationId="{82F60425-560D-4343-8F01-7B19D2F7FF19}"/>
          </ac:spMkLst>
        </pc:spChg>
        <pc:spChg chg="add mod">
          <ac:chgData name="Simpanen Johanna" userId="69815e35-65b2-4ac9-bca3-5bcae4088699" providerId="ADAL" clId="{0DAF8E7F-D107-4BFE-9BE9-DAC5F7398F52}" dt="2021-11-15T15:30:38.121" v="4770" actId="13822"/>
          <ac:spMkLst>
            <pc:docMk/>
            <pc:sldMk cId="3540183114" sldId="316"/>
            <ac:spMk id="4" creationId="{9D4960A2-702A-45F9-AAD9-CCA9549173AC}"/>
          </ac:spMkLst>
        </pc:spChg>
      </pc:sldChg>
      <pc:sldChg chg="modSp add mod ord modClrScheme chgLayout">
        <pc:chgData name="Simpanen Johanna" userId="69815e35-65b2-4ac9-bca3-5bcae4088699" providerId="ADAL" clId="{0DAF8E7F-D107-4BFE-9BE9-DAC5F7398F52}" dt="2021-11-15T09:36:28.144" v="3209" actId="255"/>
        <pc:sldMkLst>
          <pc:docMk/>
          <pc:sldMk cId="25026116" sldId="317"/>
        </pc:sldMkLst>
        <pc:spChg chg="mod">
          <ac:chgData name="Simpanen Johanna" userId="69815e35-65b2-4ac9-bca3-5bcae4088699" providerId="ADAL" clId="{0DAF8E7F-D107-4BFE-9BE9-DAC5F7398F52}" dt="2021-11-15T09:36:28.144" v="3209" actId="255"/>
          <ac:spMkLst>
            <pc:docMk/>
            <pc:sldMk cId="25026116" sldId="317"/>
            <ac:spMk id="5" creationId="{61358FC4-39CB-C944-BD0C-ECAF5EDC2ADB}"/>
          </ac:spMkLst>
        </pc:spChg>
        <pc:spChg chg="mod">
          <ac:chgData name="Simpanen Johanna" userId="69815e35-65b2-4ac9-bca3-5bcae4088699" providerId="ADAL" clId="{0DAF8E7F-D107-4BFE-9BE9-DAC5F7398F52}" dt="2021-11-12T09:26:29.305" v="1925" actId="26606"/>
          <ac:spMkLst>
            <pc:docMk/>
            <pc:sldMk cId="25026116" sldId="317"/>
            <ac:spMk id="6" creationId="{36FAF96C-24AE-CC40-8DF6-88C42F7B9DC0}"/>
          </ac:spMkLst>
        </pc:spChg>
      </pc:sldChg>
      <pc:sldChg chg="addSp delSp modSp add mod modClrScheme chgLayout">
        <pc:chgData name="Simpanen Johanna" userId="69815e35-65b2-4ac9-bca3-5bcae4088699" providerId="ADAL" clId="{0DAF8E7F-D107-4BFE-9BE9-DAC5F7398F52}" dt="2021-11-15T15:30:25.519" v="4769" actId="13822"/>
        <pc:sldMkLst>
          <pc:docMk/>
          <pc:sldMk cId="1035112943" sldId="318"/>
        </pc:sldMkLst>
        <pc:spChg chg="mod">
          <ac:chgData name="Simpanen Johanna" userId="69815e35-65b2-4ac9-bca3-5bcae4088699" providerId="ADAL" clId="{0DAF8E7F-D107-4BFE-9BE9-DAC5F7398F52}" dt="2021-11-15T10:03:51.414" v="3609" actId="255"/>
          <ac:spMkLst>
            <pc:docMk/>
            <pc:sldMk cId="1035112943" sldId="318"/>
            <ac:spMk id="2" creationId="{82F60425-560D-4343-8F01-7B19D2F7FF19}"/>
          </ac:spMkLst>
        </pc:spChg>
        <pc:spChg chg="mod ord">
          <ac:chgData name="Simpanen Johanna" userId="69815e35-65b2-4ac9-bca3-5bcae4088699" providerId="ADAL" clId="{0DAF8E7F-D107-4BFE-9BE9-DAC5F7398F52}" dt="2021-11-11T12:53:36.519" v="1892" actId="26606"/>
          <ac:spMkLst>
            <pc:docMk/>
            <pc:sldMk cId="1035112943" sldId="318"/>
            <ac:spMk id="3" creationId="{9B7A0E42-81B5-884B-9EC9-447136196E40}"/>
          </ac:spMkLst>
        </pc:spChg>
        <pc:spChg chg="add mod">
          <ac:chgData name="Simpanen Johanna" userId="69815e35-65b2-4ac9-bca3-5bcae4088699" providerId="ADAL" clId="{0DAF8E7F-D107-4BFE-9BE9-DAC5F7398F52}" dt="2021-11-15T15:30:25.519" v="4769" actId="13822"/>
          <ac:spMkLst>
            <pc:docMk/>
            <pc:sldMk cId="1035112943" sldId="318"/>
            <ac:spMk id="5" creationId="{D4652CB3-41A6-4531-BE09-42C9F15DC16D}"/>
          </ac:spMkLst>
        </pc:spChg>
        <pc:spChg chg="del mod">
          <ac:chgData name="Simpanen Johanna" userId="69815e35-65b2-4ac9-bca3-5bcae4088699" providerId="ADAL" clId="{0DAF8E7F-D107-4BFE-9BE9-DAC5F7398F52}" dt="2021-11-11T12:45:10.512" v="1890"/>
          <ac:spMkLst>
            <pc:docMk/>
            <pc:sldMk cId="1035112943" sldId="318"/>
            <ac:spMk id="8" creationId="{5B45901F-3BFE-48D8-BD79-05E7FF9B592C}"/>
          </ac:spMkLst>
        </pc:spChg>
        <pc:picChg chg="add mod">
          <ac:chgData name="Simpanen Johanna" userId="69815e35-65b2-4ac9-bca3-5bcae4088699" providerId="ADAL" clId="{0DAF8E7F-D107-4BFE-9BE9-DAC5F7398F52}" dt="2021-11-11T12:53:36.519" v="1892" actId="26606"/>
          <ac:picMkLst>
            <pc:docMk/>
            <pc:sldMk cId="1035112943" sldId="318"/>
            <ac:picMk id="4" creationId="{E66553BE-7372-415E-95D6-EC4327037FF2}"/>
          </ac:picMkLst>
        </pc:picChg>
        <pc:picChg chg="del">
          <ac:chgData name="Simpanen Johanna" userId="69815e35-65b2-4ac9-bca3-5bcae4088699" providerId="ADAL" clId="{0DAF8E7F-D107-4BFE-9BE9-DAC5F7398F52}" dt="2021-11-11T12:45:03.547" v="1886" actId="478"/>
          <ac:picMkLst>
            <pc:docMk/>
            <pc:sldMk cId="1035112943" sldId="318"/>
            <ac:picMk id="7" creationId="{96254367-182D-4C20-B86D-E8914010A37D}"/>
          </ac:picMkLst>
        </pc:picChg>
      </pc:sldChg>
      <pc:sldChg chg="delSp modSp add mod ord">
        <pc:chgData name="Simpanen Johanna" userId="69815e35-65b2-4ac9-bca3-5bcae4088699" providerId="ADAL" clId="{0DAF8E7F-D107-4BFE-9BE9-DAC5F7398F52}" dt="2021-11-16T09:21:38.136" v="5869" actId="20577"/>
        <pc:sldMkLst>
          <pc:docMk/>
          <pc:sldMk cId="2217252466" sldId="319"/>
        </pc:sldMkLst>
        <pc:spChg chg="mod">
          <ac:chgData name="Simpanen Johanna" userId="69815e35-65b2-4ac9-bca3-5bcae4088699" providerId="ADAL" clId="{0DAF8E7F-D107-4BFE-9BE9-DAC5F7398F52}" dt="2021-11-15T09:39:30.013" v="3234" actId="20577"/>
          <ac:spMkLst>
            <pc:docMk/>
            <pc:sldMk cId="2217252466" sldId="319"/>
            <ac:spMk id="5" creationId="{DF0390D1-E79D-4EF1-8859-B1E798D2D20C}"/>
          </ac:spMkLst>
        </pc:spChg>
        <pc:spChg chg="del">
          <ac:chgData name="Simpanen Johanna" userId="69815e35-65b2-4ac9-bca3-5bcae4088699" providerId="ADAL" clId="{0DAF8E7F-D107-4BFE-9BE9-DAC5F7398F52}" dt="2021-11-12T09:27:17.023" v="1928" actId="478"/>
          <ac:spMkLst>
            <pc:docMk/>
            <pc:sldMk cId="2217252466" sldId="319"/>
            <ac:spMk id="6" creationId="{EF055271-1D73-4844-9A2E-D3A9E2F99209}"/>
          </ac:spMkLst>
        </pc:spChg>
        <pc:spChg chg="mod">
          <ac:chgData name="Simpanen Johanna" userId="69815e35-65b2-4ac9-bca3-5bcae4088699" providerId="ADAL" clId="{0DAF8E7F-D107-4BFE-9BE9-DAC5F7398F52}" dt="2021-11-16T09:21:38.136" v="5869" actId="20577"/>
          <ac:spMkLst>
            <pc:docMk/>
            <pc:sldMk cId="2217252466" sldId="319"/>
            <ac:spMk id="9" creationId="{09F8C56F-4E84-46BB-B99C-C6995B55FD47}"/>
          </ac:spMkLst>
        </pc:spChg>
        <pc:picChg chg="del">
          <ac:chgData name="Simpanen Johanna" userId="69815e35-65b2-4ac9-bca3-5bcae4088699" providerId="ADAL" clId="{0DAF8E7F-D107-4BFE-9BE9-DAC5F7398F52}" dt="2021-11-12T09:27:14.694" v="1927" actId="478"/>
          <ac:picMkLst>
            <pc:docMk/>
            <pc:sldMk cId="2217252466" sldId="319"/>
            <ac:picMk id="3" creationId="{A2C10DDE-4C8B-45CD-BEDC-2602694A4CA3}"/>
          </ac:picMkLst>
        </pc:picChg>
      </pc:sldChg>
      <pc:sldChg chg="addSp delSp modSp add mod">
        <pc:chgData name="Simpanen Johanna" userId="69815e35-65b2-4ac9-bca3-5bcae4088699" providerId="ADAL" clId="{0DAF8E7F-D107-4BFE-9BE9-DAC5F7398F52}" dt="2021-11-15T09:29:54.508" v="3138" actId="255"/>
        <pc:sldMkLst>
          <pc:docMk/>
          <pc:sldMk cId="408733844" sldId="320"/>
        </pc:sldMkLst>
        <pc:spChg chg="mod">
          <ac:chgData name="Simpanen Johanna" userId="69815e35-65b2-4ac9-bca3-5bcae4088699" providerId="ADAL" clId="{0DAF8E7F-D107-4BFE-9BE9-DAC5F7398F52}" dt="2021-11-15T09:29:54.508" v="3138" actId="255"/>
          <ac:spMkLst>
            <pc:docMk/>
            <pc:sldMk cId="408733844" sldId="320"/>
            <ac:spMk id="2" creationId="{82F60425-560D-4343-8F01-7B19D2F7FF19}"/>
          </ac:spMkLst>
        </pc:spChg>
        <pc:picChg chg="del">
          <ac:chgData name="Simpanen Johanna" userId="69815e35-65b2-4ac9-bca3-5bcae4088699" providerId="ADAL" clId="{0DAF8E7F-D107-4BFE-9BE9-DAC5F7398F52}" dt="2021-11-12T09:42:38.139" v="2043" actId="478"/>
          <ac:picMkLst>
            <pc:docMk/>
            <pc:sldMk cId="408733844" sldId="320"/>
            <ac:picMk id="4" creationId="{2FE63888-A8D1-416F-8013-C21977B516AB}"/>
          </ac:picMkLst>
        </pc:picChg>
        <pc:picChg chg="add mod">
          <ac:chgData name="Simpanen Johanna" userId="69815e35-65b2-4ac9-bca3-5bcae4088699" providerId="ADAL" clId="{0DAF8E7F-D107-4BFE-9BE9-DAC5F7398F52}" dt="2021-11-12T09:43:01.818" v="2048" actId="1076"/>
          <ac:picMkLst>
            <pc:docMk/>
            <pc:sldMk cId="408733844" sldId="320"/>
            <ac:picMk id="6" creationId="{66B3F30F-2150-45FA-86F6-4ED22E622C0C}"/>
          </ac:picMkLst>
        </pc:picChg>
        <pc:picChg chg="add mod">
          <ac:chgData name="Simpanen Johanna" userId="69815e35-65b2-4ac9-bca3-5bcae4088699" providerId="ADAL" clId="{0DAF8E7F-D107-4BFE-9BE9-DAC5F7398F52}" dt="2021-11-12T09:45:39.192" v="2053" actId="14100"/>
          <ac:picMkLst>
            <pc:docMk/>
            <pc:sldMk cId="408733844" sldId="320"/>
            <ac:picMk id="8" creationId="{9C2B1BDA-4EDE-40D8-BB23-DBEEC74C145B}"/>
          </ac:picMkLst>
        </pc:picChg>
      </pc:sldChg>
      <pc:sldChg chg="addSp delSp modSp add mod modClrScheme chgLayout">
        <pc:chgData name="Simpanen Johanna" userId="69815e35-65b2-4ac9-bca3-5bcae4088699" providerId="ADAL" clId="{0DAF8E7F-D107-4BFE-9BE9-DAC5F7398F52}" dt="2021-11-12T13:05:25.236" v="3001" actId="14100"/>
        <pc:sldMkLst>
          <pc:docMk/>
          <pc:sldMk cId="1701479339" sldId="321"/>
        </pc:sldMkLst>
        <pc:spChg chg="mod">
          <ac:chgData name="Simpanen Johanna" userId="69815e35-65b2-4ac9-bca3-5bcae4088699" providerId="ADAL" clId="{0DAF8E7F-D107-4BFE-9BE9-DAC5F7398F52}" dt="2021-11-12T13:05:13.980" v="3000" actId="255"/>
          <ac:spMkLst>
            <pc:docMk/>
            <pc:sldMk cId="1701479339" sldId="321"/>
            <ac:spMk id="2" creationId="{82F60425-560D-4343-8F01-7B19D2F7FF19}"/>
          </ac:spMkLst>
        </pc:spChg>
        <pc:spChg chg="mod ord">
          <ac:chgData name="Simpanen Johanna" userId="69815e35-65b2-4ac9-bca3-5bcae4088699" providerId="ADAL" clId="{0DAF8E7F-D107-4BFE-9BE9-DAC5F7398F52}" dt="2021-11-12T13:03:45.838" v="2854" actId="26606"/>
          <ac:spMkLst>
            <pc:docMk/>
            <pc:sldMk cId="1701479339" sldId="321"/>
            <ac:spMk id="3" creationId="{9B7A0E42-81B5-884B-9EC9-447136196E40}"/>
          </ac:spMkLst>
        </pc:spChg>
        <pc:picChg chg="del">
          <ac:chgData name="Simpanen Johanna" userId="69815e35-65b2-4ac9-bca3-5bcae4088699" providerId="ADAL" clId="{0DAF8E7F-D107-4BFE-9BE9-DAC5F7398F52}" dt="2021-11-12T13:03:31.016" v="2850" actId="478"/>
          <ac:picMkLst>
            <pc:docMk/>
            <pc:sldMk cId="1701479339" sldId="321"/>
            <ac:picMk id="4" creationId="{E66553BE-7372-415E-95D6-EC4327037FF2}"/>
          </ac:picMkLst>
        </pc:picChg>
        <pc:picChg chg="add mod">
          <ac:chgData name="Simpanen Johanna" userId="69815e35-65b2-4ac9-bca3-5bcae4088699" providerId="ADAL" clId="{0DAF8E7F-D107-4BFE-9BE9-DAC5F7398F52}" dt="2021-11-12T13:05:25.236" v="3001" actId="14100"/>
          <ac:picMkLst>
            <pc:docMk/>
            <pc:sldMk cId="1701479339" sldId="321"/>
            <ac:picMk id="6" creationId="{3C88DC83-713F-43D9-8B40-BD7FC6005CE4}"/>
          </ac:picMkLst>
        </pc:picChg>
      </pc:sldChg>
      <pc:sldChg chg="addSp delSp modSp add mod">
        <pc:chgData name="Simpanen Johanna" userId="69815e35-65b2-4ac9-bca3-5bcae4088699" providerId="ADAL" clId="{0DAF8E7F-D107-4BFE-9BE9-DAC5F7398F52}" dt="2021-11-12T13:17:31.887" v="3043" actId="20577"/>
        <pc:sldMkLst>
          <pc:docMk/>
          <pc:sldMk cId="2175822005" sldId="322"/>
        </pc:sldMkLst>
        <pc:spChg chg="mod">
          <ac:chgData name="Simpanen Johanna" userId="69815e35-65b2-4ac9-bca3-5bcae4088699" providerId="ADAL" clId="{0DAF8E7F-D107-4BFE-9BE9-DAC5F7398F52}" dt="2021-11-12T13:17:31.887" v="3043" actId="20577"/>
          <ac:spMkLst>
            <pc:docMk/>
            <pc:sldMk cId="2175822005" sldId="322"/>
            <ac:spMk id="2" creationId="{82F60425-560D-4343-8F01-7B19D2F7FF19}"/>
          </ac:spMkLst>
        </pc:spChg>
        <pc:picChg chg="add mod">
          <ac:chgData name="Simpanen Johanna" userId="69815e35-65b2-4ac9-bca3-5bcae4088699" providerId="ADAL" clId="{0DAF8E7F-D107-4BFE-9BE9-DAC5F7398F52}" dt="2021-11-12T13:16:43.817" v="3007" actId="14100"/>
          <ac:picMkLst>
            <pc:docMk/>
            <pc:sldMk cId="2175822005" sldId="322"/>
            <ac:picMk id="5" creationId="{7708782C-78D3-486B-9360-1638A2640F3C}"/>
          </ac:picMkLst>
        </pc:picChg>
        <pc:picChg chg="del">
          <ac:chgData name="Simpanen Johanna" userId="69815e35-65b2-4ac9-bca3-5bcae4088699" providerId="ADAL" clId="{0DAF8E7F-D107-4BFE-9BE9-DAC5F7398F52}" dt="2021-11-12T13:16:11.060" v="3003" actId="478"/>
          <ac:picMkLst>
            <pc:docMk/>
            <pc:sldMk cId="2175822005" sldId="322"/>
            <ac:picMk id="6" creationId="{3C88DC83-713F-43D9-8B40-BD7FC6005CE4}"/>
          </ac:picMkLst>
        </pc:picChg>
      </pc:sldChg>
      <pc:sldChg chg="addSp delSp modSp add mod">
        <pc:chgData name="Simpanen Johanna" userId="69815e35-65b2-4ac9-bca3-5bcae4088699" providerId="ADAL" clId="{0DAF8E7F-D107-4BFE-9BE9-DAC5F7398F52}" dt="2021-11-12T13:19:39.108" v="3048" actId="14100"/>
        <pc:sldMkLst>
          <pc:docMk/>
          <pc:sldMk cId="2380960981" sldId="323"/>
        </pc:sldMkLst>
        <pc:picChg chg="del">
          <ac:chgData name="Simpanen Johanna" userId="69815e35-65b2-4ac9-bca3-5bcae4088699" providerId="ADAL" clId="{0DAF8E7F-D107-4BFE-9BE9-DAC5F7398F52}" dt="2021-11-12T13:19:28.027" v="3045" actId="478"/>
          <ac:picMkLst>
            <pc:docMk/>
            <pc:sldMk cId="2380960981" sldId="323"/>
            <ac:picMk id="5" creationId="{7708782C-78D3-486B-9360-1638A2640F3C}"/>
          </ac:picMkLst>
        </pc:picChg>
        <pc:picChg chg="add mod">
          <ac:chgData name="Simpanen Johanna" userId="69815e35-65b2-4ac9-bca3-5bcae4088699" providerId="ADAL" clId="{0DAF8E7F-D107-4BFE-9BE9-DAC5F7398F52}" dt="2021-11-12T13:19:39.108" v="3048" actId="14100"/>
          <ac:picMkLst>
            <pc:docMk/>
            <pc:sldMk cId="2380960981" sldId="323"/>
            <ac:picMk id="6" creationId="{7029128E-8B13-429B-8134-6E2093BCC5F8}"/>
          </ac:picMkLst>
        </pc:picChg>
      </pc:sldChg>
      <pc:sldChg chg="modSp add del mod ord">
        <pc:chgData name="Simpanen Johanna" userId="69815e35-65b2-4ac9-bca3-5bcae4088699" providerId="ADAL" clId="{0DAF8E7F-D107-4BFE-9BE9-DAC5F7398F52}" dt="2021-11-15T14:49:44.864" v="4501" actId="2696"/>
        <pc:sldMkLst>
          <pc:docMk/>
          <pc:sldMk cId="2528770891" sldId="324"/>
        </pc:sldMkLst>
        <pc:spChg chg="mod">
          <ac:chgData name="Simpanen Johanna" userId="69815e35-65b2-4ac9-bca3-5bcae4088699" providerId="ADAL" clId="{0DAF8E7F-D107-4BFE-9BE9-DAC5F7398F52}" dt="2021-11-15T09:45:56.492" v="3574" actId="20577"/>
          <ac:spMkLst>
            <pc:docMk/>
            <pc:sldMk cId="2528770891" sldId="324"/>
            <ac:spMk id="5" creationId="{61358FC4-39CB-C944-BD0C-ECAF5EDC2ADB}"/>
          </ac:spMkLst>
        </pc:spChg>
      </pc:sldChg>
      <pc:sldChg chg="modSp add mod">
        <pc:chgData name="Simpanen Johanna" userId="69815e35-65b2-4ac9-bca3-5bcae4088699" providerId="ADAL" clId="{0DAF8E7F-D107-4BFE-9BE9-DAC5F7398F52}" dt="2021-11-16T10:11:26.558" v="8059" actId="20577"/>
        <pc:sldMkLst>
          <pc:docMk/>
          <pc:sldMk cId="371199999" sldId="325"/>
        </pc:sldMkLst>
        <pc:spChg chg="mod">
          <ac:chgData name="Simpanen Johanna" userId="69815e35-65b2-4ac9-bca3-5bcae4088699" providerId="ADAL" clId="{0DAF8E7F-D107-4BFE-9BE9-DAC5F7398F52}" dt="2021-11-16T10:11:26.558" v="8059" actId="20577"/>
          <ac:spMkLst>
            <pc:docMk/>
            <pc:sldMk cId="371199999" sldId="325"/>
            <ac:spMk id="5" creationId="{61358FC4-39CB-C944-BD0C-ECAF5EDC2ADB}"/>
          </ac:spMkLst>
        </pc:spChg>
      </pc:sldChg>
      <pc:sldChg chg="modSp add mod ord">
        <pc:chgData name="Simpanen Johanna" userId="69815e35-65b2-4ac9-bca3-5bcae4088699" providerId="ADAL" clId="{0DAF8E7F-D107-4BFE-9BE9-DAC5F7398F52}" dt="2021-11-16T09:59:57.585" v="7372" actId="20577"/>
        <pc:sldMkLst>
          <pc:docMk/>
          <pc:sldMk cId="2320625985" sldId="326"/>
        </pc:sldMkLst>
        <pc:spChg chg="mod">
          <ac:chgData name="Simpanen Johanna" userId="69815e35-65b2-4ac9-bca3-5bcae4088699" providerId="ADAL" clId="{0DAF8E7F-D107-4BFE-9BE9-DAC5F7398F52}" dt="2021-11-16T09:23:33.621" v="6176" actId="20577"/>
          <ac:spMkLst>
            <pc:docMk/>
            <pc:sldMk cId="2320625985" sldId="326"/>
            <ac:spMk id="5" creationId="{DF0390D1-E79D-4EF1-8859-B1E798D2D20C}"/>
          </ac:spMkLst>
        </pc:spChg>
        <pc:spChg chg="mod">
          <ac:chgData name="Simpanen Johanna" userId="69815e35-65b2-4ac9-bca3-5bcae4088699" providerId="ADAL" clId="{0DAF8E7F-D107-4BFE-9BE9-DAC5F7398F52}" dt="2021-11-16T09:59:57.585" v="7372" actId="20577"/>
          <ac:spMkLst>
            <pc:docMk/>
            <pc:sldMk cId="2320625985" sldId="326"/>
            <ac:spMk id="9" creationId="{09F8C56F-4E84-46BB-B99C-C6995B55FD47}"/>
          </ac:spMkLst>
        </pc:spChg>
      </pc:sldChg>
      <pc:sldChg chg="modSp add del mod">
        <pc:chgData name="Simpanen Johanna" userId="69815e35-65b2-4ac9-bca3-5bcae4088699" providerId="ADAL" clId="{0DAF8E7F-D107-4BFE-9BE9-DAC5F7398F52}" dt="2021-11-15T14:49:34.598" v="4500" actId="2696"/>
        <pc:sldMkLst>
          <pc:docMk/>
          <pc:sldMk cId="2892207762" sldId="327"/>
        </pc:sldMkLst>
        <pc:spChg chg="mod">
          <ac:chgData name="Simpanen Johanna" userId="69815e35-65b2-4ac9-bca3-5bcae4088699" providerId="ADAL" clId="{0DAF8E7F-D107-4BFE-9BE9-DAC5F7398F52}" dt="2021-11-15T09:43:35.884" v="3507" actId="20577"/>
          <ac:spMkLst>
            <pc:docMk/>
            <pc:sldMk cId="2892207762" sldId="327"/>
            <ac:spMk id="5" creationId="{DF0390D1-E79D-4EF1-8859-B1E798D2D20C}"/>
          </ac:spMkLst>
        </pc:spChg>
      </pc:sldChg>
      <pc:sldChg chg="add">
        <pc:chgData name="Simpanen Johanna" userId="69815e35-65b2-4ac9-bca3-5bcae4088699" providerId="ADAL" clId="{0DAF8E7F-D107-4BFE-9BE9-DAC5F7398F52}" dt="2021-11-15T09:43:45.565" v="3508" actId="2890"/>
        <pc:sldMkLst>
          <pc:docMk/>
          <pc:sldMk cId="1866913563" sldId="328"/>
        </pc:sldMkLst>
      </pc:sldChg>
      <pc:sldChg chg="modSp add mod">
        <pc:chgData name="Simpanen Johanna" userId="69815e35-65b2-4ac9-bca3-5bcae4088699" providerId="ADAL" clId="{0DAF8E7F-D107-4BFE-9BE9-DAC5F7398F52}" dt="2021-11-15T15:33:23.613" v="4888" actId="13822"/>
        <pc:sldMkLst>
          <pc:docMk/>
          <pc:sldMk cId="419482989" sldId="329"/>
        </pc:sldMkLst>
        <pc:spChg chg="mod">
          <ac:chgData name="Simpanen Johanna" userId="69815e35-65b2-4ac9-bca3-5bcae4088699" providerId="ADAL" clId="{0DAF8E7F-D107-4BFE-9BE9-DAC5F7398F52}" dt="2021-11-15T15:33:23.613" v="4888" actId="13822"/>
          <ac:spMkLst>
            <pc:docMk/>
            <pc:sldMk cId="419482989" sldId="329"/>
            <ac:spMk id="4" creationId="{5F5A657F-428F-4AF7-BB23-884FF3D02788}"/>
          </ac:spMkLst>
        </pc:spChg>
      </pc:sldChg>
      <pc:sldChg chg="addSp delSp modSp add mod modClrScheme chgLayout">
        <pc:chgData name="Simpanen Johanna" userId="69815e35-65b2-4ac9-bca3-5bcae4088699" providerId="ADAL" clId="{0DAF8E7F-D107-4BFE-9BE9-DAC5F7398F52}" dt="2021-11-16T10:14:38.728" v="8101" actId="20577"/>
        <pc:sldMkLst>
          <pc:docMk/>
          <pc:sldMk cId="2467845435" sldId="330"/>
        </pc:sldMkLst>
        <pc:spChg chg="mod">
          <ac:chgData name="Simpanen Johanna" userId="69815e35-65b2-4ac9-bca3-5bcae4088699" providerId="ADAL" clId="{0DAF8E7F-D107-4BFE-9BE9-DAC5F7398F52}" dt="2021-11-16T10:14:38.728" v="8101" actId="20577"/>
          <ac:spMkLst>
            <pc:docMk/>
            <pc:sldMk cId="2467845435" sldId="330"/>
            <ac:spMk id="2" creationId="{82F60425-560D-4343-8F01-7B19D2F7FF19}"/>
          </ac:spMkLst>
        </pc:spChg>
        <pc:spChg chg="mod ord">
          <ac:chgData name="Simpanen Johanna" userId="69815e35-65b2-4ac9-bca3-5bcae4088699" providerId="ADAL" clId="{0DAF8E7F-D107-4BFE-9BE9-DAC5F7398F52}" dt="2021-11-15T15:32:38.744" v="4840" actId="26606"/>
          <ac:spMkLst>
            <pc:docMk/>
            <pc:sldMk cId="2467845435" sldId="330"/>
            <ac:spMk id="3" creationId="{9B7A0E42-81B5-884B-9EC9-447136196E40}"/>
          </ac:spMkLst>
        </pc:spChg>
        <pc:spChg chg="del mod">
          <ac:chgData name="Simpanen Johanna" userId="69815e35-65b2-4ac9-bca3-5bcae4088699" providerId="ADAL" clId="{0DAF8E7F-D107-4BFE-9BE9-DAC5F7398F52}" dt="2021-11-15T15:32:23.883" v="4833"/>
          <ac:spMkLst>
            <pc:docMk/>
            <pc:sldMk cId="2467845435" sldId="330"/>
            <ac:spMk id="4" creationId="{5F5A657F-428F-4AF7-BB23-884FF3D02788}"/>
          </ac:spMkLst>
        </pc:spChg>
        <pc:spChg chg="del mod">
          <ac:chgData name="Simpanen Johanna" userId="69815e35-65b2-4ac9-bca3-5bcae4088699" providerId="ADAL" clId="{0DAF8E7F-D107-4BFE-9BE9-DAC5F7398F52}" dt="2021-11-15T15:32:23.898" v="4835"/>
          <ac:spMkLst>
            <pc:docMk/>
            <pc:sldMk cId="2467845435" sldId="330"/>
            <ac:spMk id="8" creationId="{5B45901F-3BFE-48D8-BD79-05E7FF9B592C}"/>
          </ac:spMkLst>
        </pc:spChg>
        <pc:picChg chg="add mod">
          <ac:chgData name="Simpanen Johanna" userId="69815e35-65b2-4ac9-bca3-5bcae4088699" providerId="ADAL" clId="{0DAF8E7F-D107-4BFE-9BE9-DAC5F7398F52}" dt="2021-11-15T15:32:38.744" v="4840" actId="26606"/>
          <ac:picMkLst>
            <pc:docMk/>
            <pc:sldMk cId="2467845435" sldId="330"/>
            <ac:picMk id="5" creationId="{CE5E82C7-E18D-4460-A0F4-3EBE038918F6}"/>
          </ac:picMkLst>
        </pc:picChg>
        <pc:picChg chg="del">
          <ac:chgData name="Simpanen Johanna" userId="69815e35-65b2-4ac9-bca3-5bcae4088699" providerId="ADAL" clId="{0DAF8E7F-D107-4BFE-9BE9-DAC5F7398F52}" dt="2021-11-15T15:32:12.576" v="4772" actId="478"/>
          <ac:picMkLst>
            <pc:docMk/>
            <pc:sldMk cId="2467845435" sldId="330"/>
            <ac:picMk id="7" creationId="{96254367-182D-4C20-B86D-E8914010A37D}"/>
          </ac:picMkLst>
        </pc:picChg>
      </pc:sldChg>
      <pc:sldChg chg="modSp add mod ord">
        <pc:chgData name="Simpanen Johanna" userId="69815e35-65b2-4ac9-bca3-5bcae4088699" providerId="ADAL" clId="{0DAF8E7F-D107-4BFE-9BE9-DAC5F7398F52}" dt="2021-11-15T15:41:51.785" v="5415" actId="20577"/>
        <pc:sldMkLst>
          <pc:docMk/>
          <pc:sldMk cId="1089314839" sldId="331"/>
        </pc:sldMkLst>
        <pc:spChg chg="mod">
          <ac:chgData name="Simpanen Johanna" userId="69815e35-65b2-4ac9-bca3-5bcae4088699" providerId="ADAL" clId="{0DAF8E7F-D107-4BFE-9BE9-DAC5F7398F52}" dt="2021-11-15T15:41:51.785" v="5415" actId="20577"/>
          <ac:spMkLst>
            <pc:docMk/>
            <pc:sldMk cId="1089314839" sldId="331"/>
            <ac:spMk id="5" creationId="{61358FC4-39CB-C944-BD0C-ECAF5EDC2ADB}"/>
          </ac:spMkLst>
        </pc:spChg>
      </pc:sldChg>
      <pc:sldChg chg="addSp delSp modSp add mod modClrScheme chgLayout">
        <pc:chgData name="Simpanen Johanna" userId="69815e35-65b2-4ac9-bca3-5bcae4088699" providerId="ADAL" clId="{0DAF8E7F-D107-4BFE-9BE9-DAC5F7398F52}" dt="2021-11-16T09:15:49.091" v="5723" actId="14100"/>
        <pc:sldMkLst>
          <pc:docMk/>
          <pc:sldMk cId="3643057530" sldId="332"/>
        </pc:sldMkLst>
        <pc:spChg chg="mod">
          <ac:chgData name="Simpanen Johanna" userId="69815e35-65b2-4ac9-bca3-5bcae4088699" providerId="ADAL" clId="{0DAF8E7F-D107-4BFE-9BE9-DAC5F7398F52}" dt="2021-11-16T09:15:37.964" v="5720" actId="14100"/>
          <ac:spMkLst>
            <pc:docMk/>
            <pc:sldMk cId="3643057530" sldId="332"/>
            <ac:spMk id="2" creationId="{82F60425-560D-4343-8F01-7B19D2F7FF19}"/>
          </ac:spMkLst>
        </pc:spChg>
        <pc:spChg chg="mod ord">
          <ac:chgData name="Simpanen Johanna" userId="69815e35-65b2-4ac9-bca3-5bcae4088699" providerId="ADAL" clId="{0DAF8E7F-D107-4BFE-9BE9-DAC5F7398F52}" dt="2021-11-16T09:10:05.768" v="5677" actId="26606"/>
          <ac:spMkLst>
            <pc:docMk/>
            <pc:sldMk cId="3643057530" sldId="332"/>
            <ac:spMk id="3" creationId="{9B7A0E42-81B5-884B-9EC9-447136196E40}"/>
          </ac:spMkLst>
        </pc:spChg>
        <pc:spChg chg="add mod">
          <ac:chgData name="Simpanen Johanna" userId="69815e35-65b2-4ac9-bca3-5bcae4088699" providerId="ADAL" clId="{0DAF8E7F-D107-4BFE-9BE9-DAC5F7398F52}" dt="2021-11-16T09:12:07.604" v="5710" actId="14100"/>
          <ac:spMkLst>
            <pc:docMk/>
            <pc:sldMk cId="3643057530" sldId="332"/>
            <ac:spMk id="7" creationId="{017EC82C-85A4-4B86-81C8-4B14E2766EF5}"/>
          </ac:spMkLst>
        </pc:spChg>
        <pc:picChg chg="del">
          <ac:chgData name="Simpanen Johanna" userId="69815e35-65b2-4ac9-bca3-5bcae4088699" providerId="ADAL" clId="{0DAF8E7F-D107-4BFE-9BE9-DAC5F7398F52}" dt="2021-11-16T09:08:19.140" v="5673" actId="478"/>
          <ac:picMkLst>
            <pc:docMk/>
            <pc:sldMk cId="3643057530" sldId="332"/>
            <ac:picMk id="4" creationId="{E3FE5B93-E06D-45F1-96C1-25A3F00084FD}"/>
          </ac:picMkLst>
        </pc:picChg>
        <pc:picChg chg="add mod">
          <ac:chgData name="Simpanen Johanna" userId="69815e35-65b2-4ac9-bca3-5bcae4088699" providerId="ADAL" clId="{0DAF8E7F-D107-4BFE-9BE9-DAC5F7398F52}" dt="2021-11-16T09:10:19.397" v="5679" actId="14100"/>
          <ac:picMkLst>
            <pc:docMk/>
            <pc:sldMk cId="3643057530" sldId="332"/>
            <ac:picMk id="6" creationId="{ACBBEB63-CFA1-4E89-8064-F39A91F10C10}"/>
          </ac:picMkLst>
        </pc:picChg>
        <pc:picChg chg="add mod">
          <ac:chgData name="Simpanen Johanna" userId="69815e35-65b2-4ac9-bca3-5bcae4088699" providerId="ADAL" clId="{0DAF8E7F-D107-4BFE-9BE9-DAC5F7398F52}" dt="2021-11-16T09:15:49.091" v="5723" actId="14100"/>
          <ac:picMkLst>
            <pc:docMk/>
            <pc:sldMk cId="3643057530" sldId="332"/>
            <ac:picMk id="9" creationId="{27589181-58BA-4760-8586-4DE395AAABF4}"/>
          </ac:picMkLst>
        </pc:picChg>
      </pc:sldChg>
      <pc:sldChg chg="modSp add mod">
        <pc:chgData name="Simpanen Johanna" userId="69815e35-65b2-4ac9-bca3-5bcae4088699" providerId="ADAL" clId="{0DAF8E7F-D107-4BFE-9BE9-DAC5F7398F52}" dt="2021-11-16T10:30:50.151" v="8681" actId="20577"/>
        <pc:sldMkLst>
          <pc:docMk/>
          <pc:sldMk cId="2505808033" sldId="333"/>
        </pc:sldMkLst>
        <pc:spChg chg="mod">
          <ac:chgData name="Simpanen Johanna" userId="69815e35-65b2-4ac9-bca3-5bcae4088699" providerId="ADAL" clId="{0DAF8E7F-D107-4BFE-9BE9-DAC5F7398F52}" dt="2021-11-16T10:02:13.487" v="7566" actId="20577"/>
          <ac:spMkLst>
            <pc:docMk/>
            <pc:sldMk cId="2505808033" sldId="333"/>
            <ac:spMk id="5" creationId="{DF0390D1-E79D-4EF1-8859-B1E798D2D20C}"/>
          </ac:spMkLst>
        </pc:spChg>
        <pc:spChg chg="mod">
          <ac:chgData name="Simpanen Johanna" userId="69815e35-65b2-4ac9-bca3-5bcae4088699" providerId="ADAL" clId="{0DAF8E7F-D107-4BFE-9BE9-DAC5F7398F52}" dt="2021-11-16T10:30:50.151" v="8681" actId="20577"/>
          <ac:spMkLst>
            <pc:docMk/>
            <pc:sldMk cId="2505808033" sldId="333"/>
            <ac:spMk id="9" creationId="{09F8C56F-4E84-46BB-B99C-C6995B55FD47}"/>
          </ac:spMkLst>
        </pc:spChg>
      </pc:sldChg>
      <pc:sldChg chg="modSp add mod">
        <pc:chgData name="Simpanen Johanna" userId="69815e35-65b2-4ac9-bca3-5bcae4088699" providerId="ADAL" clId="{0DAF8E7F-D107-4BFE-9BE9-DAC5F7398F52}" dt="2021-11-16T10:29:38.707" v="8657" actId="20577"/>
        <pc:sldMkLst>
          <pc:docMk/>
          <pc:sldMk cId="2599389030" sldId="334"/>
        </pc:sldMkLst>
        <pc:spChg chg="mod">
          <ac:chgData name="Simpanen Johanna" userId="69815e35-65b2-4ac9-bca3-5bcae4088699" providerId="ADAL" clId="{0DAF8E7F-D107-4BFE-9BE9-DAC5F7398F52}" dt="2021-11-16T10:29:38.707" v="8657" actId="20577"/>
          <ac:spMkLst>
            <pc:docMk/>
            <pc:sldMk cId="2599389030" sldId="334"/>
            <ac:spMk id="2" creationId="{FFEB66FA-70E9-A447-8C9A-545B10F85DA7}"/>
          </ac:spMkLst>
        </pc:spChg>
        <pc:spChg chg="mod">
          <ac:chgData name="Simpanen Johanna" userId="69815e35-65b2-4ac9-bca3-5bcae4088699" providerId="ADAL" clId="{0DAF8E7F-D107-4BFE-9BE9-DAC5F7398F52}" dt="2021-11-16T10:28:30.395" v="8606" actId="20577"/>
          <ac:spMkLst>
            <pc:docMk/>
            <pc:sldMk cId="2599389030" sldId="334"/>
            <ac:spMk id="9" creationId="{DA1C4F87-4D0F-42BF-87E7-95E21787CC0F}"/>
          </ac:spMkLst>
        </pc:spChg>
      </pc:sldChg>
      <pc:sldChg chg="modSp add del mod">
        <pc:chgData name="Simpanen Johanna" userId="69815e35-65b2-4ac9-bca3-5bcae4088699" providerId="ADAL" clId="{0DAF8E7F-D107-4BFE-9BE9-DAC5F7398F52}" dt="2021-11-16T09:41:27.563" v="7198" actId="2696"/>
        <pc:sldMkLst>
          <pc:docMk/>
          <pc:sldMk cId="3305535359" sldId="334"/>
        </pc:sldMkLst>
        <pc:spChg chg="mod">
          <ac:chgData name="Simpanen Johanna" userId="69815e35-65b2-4ac9-bca3-5bcae4088699" providerId="ADAL" clId="{0DAF8E7F-D107-4BFE-9BE9-DAC5F7398F52}" dt="2021-11-16T09:40:31.467" v="7197" actId="20577"/>
          <ac:spMkLst>
            <pc:docMk/>
            <pc:sldMk cId="3305535359" sldId="334"/>
            <ac:spMk id="9" creationId="{09F8C56F-4E84-46BB-B99C-C6995B55FD47}"/>
          </ac:spMkLst>
        </pc:spChg>
      </pc:sldChg>
      <pc:sldChg chg="del">
        <pc:chgData name="Simpanen Johanna" userId="69815e35-65b2-4ac9-bca3-5bcae4088699" providerId="ADAL" clId="{0DAF8E7F-D107-4BFE-9BE9-DAC5F7398F52}" dt="2021-11-16T09:10:28.977" v="5680" actId="2696"/>
        <pc:sldMkLst>
          <pc:docMk/>
          <pc:sldMk cId="3911990213" sldId="768"/>
        </pc:sldMkLst>
      </pc:sldChg>
      <pc:sldMasterChg chg="delSldLayout">
        <pc:chgData name="Simpanen Johanna" userId="69815e35-65b2-4ac9-bca3-5bcae4088699" providerId="ADAL" clId="{0DAF8E7F-D107-4BFE-9BE9-DAC5F7398F52}" dt="2021-11-16T09:10:28.977" v="5680" actId="2696"/>
        <pc:sldMasterMkLst>
          <pc:docMk/>
          <pc:sldMasterMk cId="1380904676" sldId="2147483660"/>
        </pc:sldMasterMkLst>
        <pc:sldLayoutChg chg="del">
          <pc:chgData name="Simpanen Johanna" userId="69815e35-65b2-4ac9-bca3-5bcae4088699" providerId="ADAL" clId="{0DAF8E7F-D107-4BFE-9BE9-DAC5F7398F52}" dt="2021-11-16T09:10:28.977" v="5680" actId="2696"/>
          <pc:sldLayoutMkLst>
            <pc:docMk/>
            <pc:sldMasterMk cId="1380904676" sldId="2147483660"/>
            <pc:sldLayoutMk cId="3542564775" sldId="2147483690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2F5140DA-FC9D-7D47-B9E9-59D2568863F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dirty="0">
              <a:latin typeface="Verdana" panose="020B0604030504040204" pitchFamily="34" charset="0"/>
            </a:endParaRP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98CF432-189E-4741-A5BB-D90E7F3FE80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614370-EC0B-3749-8436-C8F54C8AB85B}" type="datetimeFigureOut">
              <a:rPr lang="fi-FI" smtClean="0">
                <a:latin typeface="Verdana" panose="020B0604030504040204" pitchFamily="34" charset="0"/>
              </a:rPr>
              <a:t>16.11.2021</a:t>
            </a:fld>
            <a:endParaRPr lang="fi-FI" dirty="0">
              <a:latin typeface="Verdana" panose="020B0604030504040204" pitchFamily="34" charset="0"/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7E17601-0A25-8D4F-ACD0-5C4176D72EE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dirty="0">
              <a:latin typeface="Verdana" panose="020B0604030504040204" pitchFamily="34" charset="0"/>
            </a:endParaRP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FD41DB0-49F4-2441-A3A6-041E2091B9E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3B96D4-0C6B-604F-9D6B-315D7263078F}" type="slidenum">
              <a:rPr lang="fi-FI" smtClean="0">
                <a:latin typeface="Verdana" panose="020B0604030504040204" pitchFamily="34" charset="0"/>
              </a:rPr>
              <a:t>‹#›</a:t>
            </a:fld>
            <a:endParaRPr lang="fi-FI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0989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Open Sans" panose="020B0606030504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Open Sans" panose="020B0606030504020204" pitchFamily="34" charset="0"/>
              </a:defRPr>
            </a:lvl1pPr>
          </a:lstStyle>
          <a:p>
            <a:fld id="{2EC7D886-1762-6444-B5DA-EB23AB100DDE}" type="datetimeFigureOut">
              <a:rPr lang="fi-FI" smtClean="0"/>
              <a:pPr/>
              <a:t>16.11.2021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Open Sans" panose="020B0606030504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Open Sans" panose="020B0606030504020204" pitchFamily="34" charset="0"/>
              </a:defRPr>
            </a:lvl1pPr>
          </a:lstStyle>
          <a:p>
            <a:fld id="{C37B1773-53D5-744E-8E6A-234160AC5F5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01381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B1773-53D5-744E-8E6A-234160AC5F58}" type="slidenum">
              <a:rPr lang="fi-FI" smtClean="0"/>
              <a:pPr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249755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B1773-53D5-744E-8E6A-234160AC5F58}" type="slidenum">
              <a:rPr lang="fi-FI" smtClean="0"/>
              <a:pPr/>
              <a:t>26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585751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B1773-53D5-744E-8E6A-234160AC5F58}" type="slidenum">
              <a:rPr lang="fi-FI" smtClean="0"/>
              <a:pPr/>
              <a:t>27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696620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B1773-53D5-744E-8E6A-234160AC5F58}" type="slidenum">
              <a:rPr lang="fi-FI" smtClean="0"/>
              <a:pPr/>
              <a:t>28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196489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B1773-53D5-744E-8E6A-234160AC5F58}" type="slidenum">
              <a:rPr lang="fi-FI" smtClean="0"/>
              <a:pPr/>
              <a:t>29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01087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B1773-53D5-744E-8E6A-234160AC5F58}" type="slidenum">
              <a:rPr lang="fi-FI" smtClean="0"/>
              <a:pPr/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3865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B1773-53D5-744E-8E6A-234160AC5F58}" type="slidenum">
              <a:rPr lang="fi-FI" smtClean="0"/>
              <a:pPr/>
              <a:t>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28025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B1773-53D5-744E-8E6A-234160AC5F58}" type="slidenum">
              <a:rPr lang="fi-FI" smtClean="0"/>
              <a:pPr/>
              <a:t>11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37125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B1773-53D5-744E-8E6A-234160AC5F58}" type="slidenum">
              <a:rPr lang="fi-FI" smtClean="0"/>
              <a:pPr/>
              <a:t>12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753149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B1773-53D5-744E-8E6A-234160AC5F58}" type="slidenum">
              <a:rPr lang="fi-FI" smtClean="0"/>
              <a:pPr/>
              <a:t>13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555052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B1773-53D5-744E-8E6A-234160AC5F58}" type="slidenum">
              <a:rPr lang="fi-FI" smtClean="0"/>
              <a:pPr/>
              <a:t>16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64031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B1773-53D5-744E-8E6A-234160AC5F58}" type="slidenum">
              <a:rPr lang="fi-FI" smtClean="0"/>
              <a:pPr/>
              <a:t>17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296775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B1773-53D5-744E-8E6A-234160AC5F58}" type="slidenum">
              <a:rPr lang="fi-FI" smtClean="0"/>
              <a:pPr/>
              <a:t>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22465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, kuviotaust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1487631"/>
            <a:ext cx="6858000" cy="1366631"/>
          </a:xfrm>
        </p:spPr>
        <p:txBody>
          <a:bodyPr anchor="ctr">
            <a:noAutofit/>
          </a:bodyPr>
          <a:lstStyle>
            <a:lvl1pPr algn="ctr">
              <a:defRPr sz="4500">
                <a:solidFill>
                  <a:schemeClr val="bg1"/>
                </a:solidFill>
                <a:latin typeface="Martti" panose="02000000000000000000" pitchFamily="2" charset="77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854262"/>
            <a:ext cx="6858000" cy="381625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dirty="0"/>
              <a:t>Esityksen tekijä</a:t>
            </a:r>
            <a:endParaRPr lang="en-US" dirty="0"/>
          </a:p>
        </p:txBody>
      </p:sp>
      <p:pic>
        <p:nvPicPr>
          <p:cNvPr id="14" name="Kuva 13" descr="Kirkkohallitus logo&#10;">
            <a:extLst>
              <a:ext uri="{FF2B5EF4-FFF2-40B4-BE49-F238E27FC236}">
                <a16:creationId xmlns:a16="http://schemas.microsoft.com/office/drawing/2014/main" id="{07F85194-C619-4745-9583-6E5B3DD335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73014" y="4476864"/>
            <a:ext cx="2397973" cy="3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205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Otsikko ja tyhjä sisältöalue (vasen taust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4F3979D7-A10B-6F4B-865A-FA5E01002E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124200" cy="51435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9EDDDB5-2976-1A42-B1A0-12F9E2A3C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04" y="564826"/>
            <a:ext cx="2751045" cy="40138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pic>
        <p:nvPicPr>
          <p:cNvPr id="5" name="Kuva 4" descr="Kirkkohallitus logo&#10;">
            <a:extLst>
              <a:ext uri="{FF2B5EF4-FFF2-40B4-BE49-F238E27FC236}">
                <a16:creationId xmlns:a16="http://schemas.microsoft.com/office/drawing/2014/main" id="{ED1BD7ED-66A0-C44C-9DF6-8C5677CF5AF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0800" y="4795200"/>
            <a:ext cx="988194" cy="157266"/>
          </a:xfrm>
          <a:prstGeom prst="rect">
            <a:avLst/>
          </a:prstGeom>
        </p:spPr>
      </p:pic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0700F7F0-8BAC-5B4E-A81D-0F4A6CF61B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C29EF439-236C-4141-A531-FE6D3DEC0875}" type="slidenum">
              <a:rPr lang="fi-FI" smtClean="0"/>
              <a:pPr/>
              <a:t>‹#›</a:t>
            </a:fld>
            <a:endParaRPr lang="fi-FI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3538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Otsikko ja sisältöalue (ylätaust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6CA897BE-B3B0-9B43-828E-B9B235C105BC}"/>
              </a:ext>
            </a:extLst>
          </p:cNvPr>
          <p:cNvSpPr/>
          <p:nvPr userDrawn="1"/>
        </p:nvSpPr>
        <p:spPr>
          <a:xfrm>
            <a:off x="0" y="4686298"/>
            <a:ext cx="9144000" cy="4572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 dirty="0">
              <a:latin typeface="Verdana" panose="020B0604030504040204" pitchFamily="34" charset="0"/>
            </a:endParaRPr>
          </a:p>
        </p:txBody>
      </p:sp>
      <p:pic>
        <p:nvPicPr>
          <p:cNvPr id="12" name="Kuva 11" descr="Kirkkohallitus logo">
            <a:extLst>
              <a:ext uri="{FF2B5EF4-FFF2-40B4-BE49-F238E27FC236}">
                <a16:creationId xmlns:a16="http://schemas.microsoft.com/office/drawing/2014/main" id="{F5152854-E954-4644-9CE3-617FAA0636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9462" y="4795200"/>
            <a:ext cx="963689" cy="150216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EE35D171-8F36-744B-BA60-A8E973C46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13335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7FD56AE3-05FC-C049-A312-0BB69F3E9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B7D17527-614A-9043-BCEA-1949AB49908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650" y="1565275"/>
            <a:ext cx="7886700" cy="29606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Dian numeron paikkamerkki 2">
            <a:extLst>
              <a:ext uri="{FF2B5EF4-FFF2-40B4-BE49-F238E27FC236}">
                <a16:creationId xmlns:a16="http://schemas.microsoft.com/office/drawing/2014/main" id="{477524EB-FC20-934C-8793-42A6F2148B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68490" y="4767263"/>
            <a:ext cx="2057400" cy="274637"/>
          </a:xfrm>
        </p:spPr>
        <p:txBody>
          <a:bodyPr/>
          <a:lstStyle>
            <a:lvl1pPr>
              <a:defRPr sz="1000"/>
            </a:lvl1pPr>
          </a:lstStyle>
          <a:p>
            <a:fld id="{C29EF439-236C-4141-A531-FE6D3DEC0875}" type="slidenum">
              <a:rPr lang="fi-FI" smtClean="0"/>
              <a:pPr/>
              <a:t>‹#›</a:t>
            </a:fld>
            <a:endParaRPr lang="fi-FI" sz="1000" dirty="0"/>
          </a:p>
        </p:txBody>
      </p:sp>
    </p:spTree>
    <p:extLst>
      <p:ext uri="{BB962C8B-B14F-4D97-AF65-F5344CB8AC3E}">
        <p14:creationId xmlns:p14="http://schemas.microsoft.com/office/powerpoint/2010/main" val="34207465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Otsikko ja kaksi sisältöaluetta (ylätaust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6CA897BE-B3B0-9B43-828E-B9B235C105BC}"/>
              </a:ext>
            </a:extLst>
          </p:cNvPr>
          <p:cNvSpPr/>
          <p:nvPr userDrawn="1"/>
        </p:nvSpPr>
        <p:spPr>
          <a:xfrm>
            <a:off x="0" y="4686298"/>
            <a:ext cx="9144000" cy="4572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 dirty="0">
              <a:latin typeface="Verdana" panose="020B0604030504040204" pitchFamily="34" charset="0"/>
            </a:endParaRPr>
          </a:p>
        </p:txBody>
      </p:sp>
      <p:pic>
        <p:nvPicPr>
          <p:cNvPr id="12" name="Kuva 11" descr="Kirkkohallitus logo">
            <a:extLst>
              <a:ext uri="{FF2B5EF4-FFF2-40B4-BE49-F238E27FC236}">
                <a16:creationId xmlns:a16="http://schemas.microsoft.com/office/drawing/2014/main" id="{F5152854-E954-4644-9CE3-617FAA0636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9462" y="4795200"/>
            <a:ext cx="963689" cy="150216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EE35D171-8F36-744B-BA60-A8E973C46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13335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7FD56AE3-05FC-C049-A312-0BB69F3E9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0" name="Dian numeron paikkamerkki 2">
            <a:extLst>
              <a:ext uri="{FF2B5EF4-FFF2-40B4-BE49-F238E27FC236}">
                <a16:creationId xmlns:a16="http://schemas.microsoft.com/office/drawing/2014/main" id="{477524EB-FC20-934C-8793-42A6F2148B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68490" y="4767263"/>
            <a:ext cx="2057400" cy="274637"/>
          </a:xfrm>
        </p:spPr>
        <p:txBody>
          <a:bodyPr/>
          <a:lstStyle>
            <a:lvl1pPr>
              <a:defRPr sz="1000"/>
            </a:lvl1pPr>
          </a:lstStyle>
          <a:p>
            <a:fld id="{C29EF439-236C-4141-A531-FE6D3DEC0875}" type="slidenum">
              <a:rPr lang="fi-FI" smtClean="0"/>
              <a:pPr/>
              <a:t>‹#›</a:t>
            </a:fld>
            <a:endParaRPr lang="fi-FI" sz="1000" dirty="0"/>
          </a:p>
        </p:txBody>
      </p:sp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41875B52-E776-8940-9BAC-F7064A9E4E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8650" y="1651000"/>
            <a:ext cx="3780000" cy="2754313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4" name="Tekstin paikkamerkki 12">
            <a:extLst>
              <a:ext uri="{FF2B5EF4-FFF2-40B4-BE49-F238E27FC236}">
                <a16:creationId xmlns:a16="http://schemas.microsoft.com/office/drawing/2014/main" id="{C9FDA91A-39FD-7B43-B972-6D303CBB9D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27316" y="1651000"/>
            <a:ext cx="3780000" cy="2754313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19179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 Otsikko ja tyhjä sisältöalue (ylätausta)"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AE585983-CB48-A34E-BB29-C238BE880D4F}"/>
              </a:ext>
            </a:extLst>
          </p:cNvPr>
          <p:cNvSpPr/>
          <p:nvPr userDrawn="1"/>
        </p:nvSpPr>
        <p:spPr>
          <a:xfrm>
            <a:off x="0" y="4686298"/>
            <a:ext cx="9144000" cy="4572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 dirty="0">
              <a:latin typeface="Verdana" panose="020B0604030504040204" pitchFamily="34" charset="0"/>
            </a:endParaRP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E35D171-8F36-744B-BA60-A8E973C46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335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7FD56AE3-05FC-C049-A312-0BB69F3E9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10" name="Kuva 9" descr="Kirkkohallitus logo">
            <a:extLst>
              <a:ext uri="{FF2B5EF4-FFF2-40B4-BE49-F238E27FC236}">
                <a16:creationId xmlns:a16="http://schemas.microsoft.com/office/drawing/2014/main" id="{7273B4D2-562A-2E4C-99A4-891EC31193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9462" y="4795200"/>
            <a:ext cx="963689" cy="150216"/>
          </a:xfrm>
          <a:prstGeom prst="rect">
            <a:avLst/>
          </a:prstGeom>
        </p:spPr>
      </p:pic>
      <p:sp>
        <p:nvSpPr>
          <p:cNvPr id="11" name="Dian numeron paikkamerkki 2">
            <a:extLst>
              <a:ext uri="{FF2B5EF4-FFF2-40B4-BE49-F238E27FC236}">
                <a16:creationId xmlns:a16="http://schemas.microsoft.com/office/drawing/2014/main" id="{B48492F6-967E-7740-8ACC-0806CD3C6D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968490" y="4767263"/>
            <a:ext cx="2057400" cy="274637"/>
          </a:xfrm>
        </p:spPr>
        <p:txBody>
          <a:bodyPr/>
          <a:lstStyle>
            <a:lvl1pPr>
              <a:defRPr sz="1000"/>
            </a:lvl1pPr>
          </a:lstStyle>
          <a:p>
            <a:fld id="{C29EF439-236C-4141-A531-FE6D3DEC0875}" type="slidenum">
              <a:rPr lang="fi-FI" smtClean="0"/>
              <a:pPr/>
              <a:t>‹#›</a:t>
            </a:fld>
            <a:endParaRPr lang="fi-FI" sz="1000" dirty="0"/>
          </a:p>
        </p:txBody>
      </p:sp>
    </p:spTree>
    <p:extLst>
      <p:ext uri="{BB962C8B-B14F-4D97-AF65-F5344CB8AC3E}">
        <p14:creationId xmlns:p14="http://schemas.microsoft.com/office/powerpoint/2010/main" val="1077059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. Otsikko ja tyhjä sisältöa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A4EAABD9-ACE9-5B4B-8822-1BAB0BE75C95}"/>
              </a:ext>
            </a:extLst>
          </p:cNvPr>
          <p:cNvSpPr/>
          <p:nvPr userDrawn="1"/>
        </p:nvSpPr>
        <p:spPr>
          <a:xfrm>
            <a:off x="0" y="4686298"/>
            <a:ext cx="9144000" cy="4572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 dirty="0">
              <a:latin typeface="Verdana" panose="020B0604030504040204" pitchFamily="34" charset="0"/>
            </a:endParaRPr>
          </a:p>
        </p:txBody>
      </p:sp>
      <p:pic>
        <p:nvPicPr>
          <p:cNvPr id="8" name="Kuva 7" descr="Kirkkohallitus logo&#10;">
            <a:extLst>
              <a:ext uri="{FF2B5EF4-FFF2-40B4-BE49-F238E27FC236}">
                <a16:creationId xmlns:a16="http://schemas.microsoft.com/office/drawing/2014/main" id="{D1B7C314-09C7-B540-B565-BDCB1F5442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0800" y="4795200"/>
            <a:ext cx="988194" cy="157266"/>
          </a:xfrm>
          <a:prstGeom prst="rect">
            <a:avLst/>
          </a:prstGeom>
        </p:spPr>
      </p:pic>
      <p:pic>
        <p:nvPicPr>
          <p:cNvPr id="10" name="Kuva 9" descr="Kirkkohallitus logo">
            <a:extLst>
              <a:ext uri="{FF2B5EF4-FFF2-40B4-BE49-F238E27FC236}">
                <a16:creationId xmlns:a16="http://schemas.microsoft.com/office/drawing/2014/main" id="{FE87B44E-982D-CC48-8AF3-CC326F4001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9462" y="4795200"/>
            <a:ext cx="963689" cy="150216"/>
          </a:xfrm>
          <a:prstGeom prst="rect">
            <a:avLst/>
          </a:prstGeom>
        </p:spPr>
      </p:pic>
      <p:sp>
        <p:nvSpPr>
          <p:cNvPr id="11" name="Dian numeron paikkamerkki 2">
            <a:extLst>
              <a:ext uri="{FF2B5EF4-FFF2-40B4-BE49-F238E27FC236}">
                <a16:creationId xmlns:a16="http://schemas.microsoft.com/office/drawing/2014/main" id="{59A9C320-A825-044D-837B-F7798851F2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968490" y="4767263"/>
            <a:ext cx="2057400" cy="274637"/>
          </a:xfrm>
        </p:spPr>
        <p:txBody>
          <a:bodyPr/>
          <a:lstStyle>
            <a:lvl1pPr>
              <a:defRPr sz="1000"/>
            </a:lvl1pPr>
          </a:lstStyle>
          <a:p>
            <a:fld id="{C29EF439-236C-4141-A531-FE6D3DEC0875}" type="slidenum">
              <a:rPr lang="fi-FI" smtClean="0"/>
              <a:pPr/>
              <a:t>‹#›</a:t>
            </a:fld>
            <a:endParaRPr lang="fi-FI" sz="1000" dirty="0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FBBC69D1-93E8-F34C-A882-F6E99F293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733703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. Otsikko ja kaksi sisältöalu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>
            <a:extLst>
              <a:ext uri="{FF2B5EF4-FFF2-40B4-BE49-F238E27FC236}">
                <a16:creationId xmlns:a16="http://schemas.microsoft.com/office/drawing/2014/main" id="{1FC30A7B-DA3B-E54C-9253-5DC42D959165}"/>
              </a:ext>
            </a:extLst>
          </p:cNvPr>
          <p:cNvSpPr/>
          <p:nvPr userDrawn="1"/>
        </p:nvSpPr>
        <p:spPr>
          <a:xfrm>
            <a:off x="0" y="4686298"/>
            <a:ext cx="9144000" cy="4572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 dirty="0">
              <a:latin typeface="Verdana" panose="020B060403050404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53CF84C-3179-0946-B63E-248142A7747B}"/>
              </a:ext>
            </a:extLst>
          </p:cNvPr>
          <p:cNvSpPr txBox="1">
            <a:spLocks/>
          </p:cNvSpPr>
          <p:nvPr userDrawn="1"/>
        </p:nvSpPr>
        <p:spPr>
          <a:xfrm>
            <a:off x="629841" y="1306531"/>
            <a:ext cx="2949178" cy="9962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Martti" panose="02000000000000000000" pitchFamily="2" charset="77"/>
                <a:ea typeface="+mj-ea"/>
                <a:cs typeface="+mj-cs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528BC4F-01B4-6F4C-95E2-BB3DA9E3E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1306531"/>
            <a:ext cx="4629150" cy="3089257"/>
          </a:xfrm>
        </p:spPr>
        <p:txBody>
          <a:bodyPr/>
          <a:lstStyle>
            <a:lvl1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lvl1pPr>
            <a:lvl2pPr marL="51435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E8BFB96-2D3F-104C-A170-8A45468FB0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430502"/>
            <a:ext cx="2949178" cy="197123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1" name="Kuva 10" descr="Kirkkohallitus logo">
            <a:extLst>
              <a:ext uri="{FF2B5EF4-FFF2-40B4-BE49-F238E27FC236}">
                <a16:creationId xmlns:a16="http://schemas.microsoft.com/office/drawing/2014/main" id="{F381EC02-A84E-024E-A062-623667FE11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9462" y="4795200"/>
            <a:ext cx="963689" cy="150216"/>
          </a:xfrm>
          <a:prstGeom prst="rect">
            <a:avLst/>
          </a:prstGeom>
        </p:spPr>
      </p:pic>
      <p:sp>
        <p:nvSpPr>
          <p:cNvPr id="12" name="Dian numeron paikkamerkki 2">
            <a:extLst>
              <a:ext uri="{FF2B5EF4-FFF2-40B4-BE49-F238E27FC236}">
                <a16:creationId xmlns:a16="http://schemas.microsoft.com/office/drawing/2014/main" id="{15602E90-4FF7-F044-8F6E-3CC9DD8AFF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968490" y="4767263"/>
            <a:ext cx="2057400" cy="274637"/>
          </a:xfrm>
        </p:spPr>
        <p:txBody>
          <a:bodyPr/>
          <a:lstStyle>
            <a:lvl1pPr>
              <a:defRPr sz="1000"/>
            </a:lvl1pPr>
          </a:lstStyle>
          <a:p>
            <a:fld id="{C29EF439-236C-4141-A531-FE6D3DEC0875}" type="slidenum">
              <a:rPr lang="fi-FI" smtClean="0"/>
              <a:pPr/>
              <a:t>‹#›</a:t>
            </a:fld>
            <a:endParaRPr lang="fi-FI" sz="1000" dirty="0"/>
          </a:p>
        </p:txBody>
      </p:sp>
      <p:sp>
        <p:nvSpPr>
          <p:cNvPr id="13" name="Otsikko 12">
            <a:extLst>
              <a:ext uri="{FF2B5EF4-FFF2-40B4-BE49-F238E27FC236}">
                <a16:creationId xmlns:a16="http://schemas.microsoft.com/office/drawing/2014/main" id="{D3BE1244-5051-CA48-9E04-BC09F2B2B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587808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. Otsikko ja sisältöalu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3815EFF0-B639-B145-95CD-DACD238FB09D}"/>
              </a:ext>
            </a:extLst>
          </p:cNvPr>
          <p:cNvSpPr/>
          <p:nvPr userDrawn="1"/>
        </p:nvSpPr>
        <p:spPr>
          <a:xfrm>
            <a:off x="0" y="4686298"/>
            <a:ext cx="9144000" cy="4572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 dirty="0">
              <a:latin typeface="Verdana" panose="020B0604030504040204" pitchFamily="34" charset="0"/>
            </a:endParaRP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DE656F9D-9F0A-E24D-A483-C7924CD77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BA22309-5D84-844B-962D-23ACD517E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4385"/>
            <a:ext cx="7886700" cy="3106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pic>
        <p:nvPicPr>
          <p:cNvPr id="8" name="Kuva 7" descr="Kirkkohallitus logo">
            <a:extLst>
              <a:ext uri="{FF2B5EF4-FFF2-40B4-BE49-F238E27FC236}">
                <a16:creationId xmlns:a16="http://schemas.microsoft.com/office/drawing/2014/main" id="{516E0B64-FD43-E84F-BCA2-0094AD0BBA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9462" y="4795200"/>
            <a:ext cx="963689" cy="150216"/>
          </a:xfrm>
          <a:prstGeom prst="rect">
            <a:avLst/>
          </a:prstGeom>
        </p:spPr>
      </p:pic>
      <p:sp>
        <p:nvSpPr>
          <p:cNvPr id="9" name="Dian numeron paikkamerkki 2">
            <a:extLst>
              <a:ext uri="{FF2B5EF4-FFF2-40B4-BE49-F238E27FC236}">
                <a16:creationId xmlns:a16="http://schemas.microsoft.com/office/drawing/2014/main" id="{98259C39-B4A9-F048-848D-E15CBD18F5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968490" y="4767263"/>
            <a:ext cx="2057400" cy="274637"/>
          </a:xfrm>
        </p:spPr>
        <p:txBody>
          <a:bodyPr/>
          <a:lstStyle>
            <a:lvl1pPr>
              <a:defRPr sz="1000"/>
            </a:lvl1pPr>
          </a:lstStyle>
          <a:p>
            <a:fld id="{C29EF439-236C-4141-A531-FE6D3DEC0875}" type="slidenum">
              <a:rPr lang="fi-FI" smtClean="0"/>
              <a:pPr/>
              <a:t>‹#›</a:t>
            </a:fld>
            <a:endParaRPr lang="fi-FI" sz="1000" dirty="0"/>
          </a:p>
        </p:txBody>
      </p:sp>
    </p:spTree>
    <p:extLst>
      <p:ext uri="{BB962C8B-B14F-4D97-AF65-F5344CB8AC3E}">
        <p14:creationId xmlns:p14="http://schemas.microsoft.com/office/powerpoint/2010/main" val="17249537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. Otsikko vasemmalla ja tyhjä sisältöa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C19FB543-25DF-5447-875C-8880B7A7F8DE}"/>
              </a:ext>
            </a:extLst>
          </p:cNvPr>
          <p:cNvSpPr/>
          <p:nvPr userDrawn="1"/>
        </p:nvSpPr>
        <p:spPr>
          <a:xfrm>
            <a:off x="0" y="4686298"/>
            <a:ext cx="9144000" cy="4572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 dirty="0">
              <a:latin typeface="Verdana" panose="020B0604030504040204" pitchFamily="34" charset="0"/>
            </a:endParaRPr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8E74C0C7-0119-4245-94E2-F66029F81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884" y="886711"/>
            <a:ext cx="2751045" cy="303000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7" name="Kuva 6" descr="Kirkkohallitus logo">
            <a:extLst>
              <a:ext uri="{FF2B5EF4-FFF2-40B4-BE49-F238E27FC236}">
                <a16:creationId xmlns:a16="http://schemas.microsoft.com/office/drawing/2014/main" id="{222442EC-798C-3F49-989F-011C131AB8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9462" y="4795200"/>
            <a:ext cx="963689" cy="150216"/>
          </a:xfrm>
          <a:prstGeom prst="rect">
            <a:avLst/>
          </a:prstGeom>
        </p:spPr>
      </p:pic>
      <p:sp>
        <p:nvSpPr>
          <p:cNvPr id="10" name="Dian numeron paikkamerkki 2">
            <a:extLst>
              <a:ext uri="{FF2B5EF4-FFF2-40B4-BE49-F238E27FC236}">
                <a16:creationId xmlns:a16="http://schemas.microsoft.com/office/drawing/2014/main" id="{A88D4482-4AE7-9240-A945-DB756F3B48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968490" y="4767263"/>
            <a:ext cx="2057400" cy="274637"/>
          </a:xfrm>
        </p:spPr>
        <p:txBody>
          <a:bodyPr/>
          <a:lstStyle>
            <a:lvl1pPr>
              <a:defRPr sz="1000"/>
            </a:lvl1pPr>
          </a:lstStyle>
          <a:p>
            <a:fld id="{C29EF439-236C-4141-A531-FE6D3DEC0875}" type="slidenum">
              <a:rPr lang="fi-FI" smtClean="0"/>
              <a:pPr/>
              <a:t>‹#›</a:t>
            </a:fld>
            <a:endParaRPr lang="fi-FI" sz="1000" dirty="0"/>
          </a:p>
        </p:txBody>
      </p:sp>
    </p:spTree>
    <p:extLst>
      <p:ext uri="{BB962C8B-B14F-4D97-AF65-F5344CB8AC3E}">
        <p14:creationId xmlns:p14="http://schemas.microsoft.com/office/powerpoint/2010/main" val="593185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. 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90C2827B-6E7D-AE4E-ACC5-323F0375F87D}"/>
              </a:ext>
            </a:extLst>
          </p:cNvPr>
          <p:cNvSpPr/>
          <p:nvPr userDrawn="1"/>
        </p:nvSpPr>
        <p:spPr>
          <a:xfrm>
            <a:off x="0" y="4686298"/>
            <a:ext cx="9144000" cy="4572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 dirty="0">
              <a:latin typeface="Verdana" panose="020B0604030504040204" pitchFamily="34" charset="0"/>
            </a:endParaRPr>
          </a:p>
        </p:txBody>
      </p:sp>
      <p:pic>
        <p:nvPicPr>
          <p:cNvPr id="6" name="Kuva 5" descr="Kirkkohallitus logo">
            <a:extLst>
              <a:ext uri="{FF2B5EF4-FFF2-40B4-BE49-F238E27FC236}">
                <a16:creationId xmlns:a16="http://schemas.microsoft.com/office/drawing/2014/main" id="{37949A1C-A40F-7440-A5B0-CF7B005A65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9462" y="4795200"/>
            <a:ext cx="963689" cy="150216"/>
          </a:xfrm>
          <a:prstGeom prst="rect">
            <a:avLst/>
          </a:prstGeom>
        </p:spPr>
      </p:pic>
      <p:sp>
        <p:nvSpPr>
          <p:cNvPr id="7" name="Dian numeron paikkamerkki 2">
            <a:extLst>
              <a:ext uri="{FF2B5EF4-FFF2-40B4-BE49-F238E27FC236}">
                <a16:creationId xmlns:a16="http://schemas.microsoft.com/office/drawing/2014/main" id="{9AB9BD34-0A79-274E-856D-B9173455F9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968490" y="4767263"/>
            <a:ext cx="2057400" cy="274637"/>
          </a:xfrm>
        </p:spPr>
        <p:txBody>
          <a:bodyPr/>
          <a:lstStyle>
            <a:lvl1pPr>
              <a:defRPr sz="1000"/>
            </a:lvl1pPr>
          </a:lstStyle>
          <a:p>
            <a:fld id="{C29EF439-236C-4141-A531-FE6D3DEC0875}" type="slidenum">
              <a:rPr lang="fi-FI" smtClean="0"/>
              <a:pPr/>
              <a:t>‹#›</a:t>
            </a:fld>
            <a:endParaRPr lang="fi-FI" sz="1000" dirty="0"/>
          </a:p>
        </p:txBody>
      </p:sp>
    </p:spTree>
    <p:extLst>
      <p:ext uri="{BB962C8B-B14F-4D97-AF65-F5344CB8AC3E}">
        <p14:creationId xmlns:p14="http://schemas.microsoft.com/office/powerpoint/2010/main" val="856229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7. Lopetus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282700"/>
            <a:ext cx="6858000" cy="1433254"/>
          </a:xfrm>
        </p:spPr>
        <p:txBody>
          <a:bodyPr anchor="ctr">
            <a:noAutofit/>
          </a:bodyPr>
          <a:lstStyle>
            <a:lvl1pPr algn="ctr">
              <a:defRPr sz="4500">
                <a:solidFill>
                  <a:schemeClr val="bg1"/>
                </a:solidFill>
                <a:latin typeface="Martti" panose="02000000000000000000" pitchFamily="2" charset="77"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987727"/>
            <a:ext cx="6858000" cy="555572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dirty="0"/>
              <a:t>Kiitokset</a:t>
            </a:r>
            <a:endParaRPr lang="en-US" dirty="0"/>
          </a:p>
        </p:txBody>
      </p:sp>
      <p:pic>
        <p:nvPicPr>
          <p:cNvPr id="5" name="Kuva 4" descr="Kirkkohallitus logo">
            <a:extLst>
              <a:ext uri="{FF2B5EF4-FFF2-40B4-BE49-F238E27FC236}">
                <a16:creationId xmlns:a16="http://schemas.microsoft.com/office/drawing/2014/main" id="{021CAF6E-DE95-444F-AABE-9A5C8813C96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73014" y="4476864"/>
            <a:ext cx="2397973" cy="3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2384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1487631"/>
            <a:ext cx="6858000" cy="1366631"/>
          </a:xfrm>
        </p:spPr>
        <p:txBody>
          <a:bodyPr anchor="ctr">
            <a:noAutofit/>
          </a:bodyPr>
          <a:lstStyle>
            <a:lvl1pPr algn="ctr">
              <a:defRPr sz="4500">
                <a:solidFill>
                  <a:schemeClr val="bg1"/>
                </a:solidFill>
                <a:latin typeface="Martti" panose="02000000000000000000" pitchFamily="2" charset="77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854262"/>
            <a:ext cx="6858000" cy="381625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dirty="0"/>
              <a:t>Esityksen tekijä</a:t>
            </a:r>
            <a:endParaRPr lang="en-US" dirty="0"/>
          </a:p>
        </p:txBody>
      </p:sp>
      <p:pic>
        <p:nvPicPr>
          <p:cNvPr id="14" name="Kuva 13" descr="Kirkkohallitus logo&#10;">
            <a:extLst>
              <a:ext uri="{FF2B5EF4-FFF2-40B4-BE49-F238E27FC236}">
                <a16:creationId xmlns:a16="http://schemas.microsoft.com/office/drawing/2014/main" id="{07F85194-C619-4745-9583-6E5B3DD335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73014" y="4476864"/>
            <a:ext cx="2397973" cy="3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5303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Otsikko ja sisältöalue, vain teksti (vasen taust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4F3979D7-A10B-6F4B-865A-FA5E01002E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1242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904" y="564826"/>
            <a:ext cx="2751045" cy="40138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20" name="Vertical Text Placeholder 2">
            <a:extLst>
              <a:ext uri="{FF2B5EF4-FFF2-40B4-BE49-F238E27FC236}">
                <a16:creationId xmlns:a16="http://schemas.microsoft.com/office/drawing/2014/main" id="{2EB3903D-3BF9-2E45-8FF4-F640B8AD9B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600001" y="588580"/>
            <a:ext cx="4915350" cy="3990093"/>
          </a:xfrm>
        </p:spPr>
        <p:txBody>
          <a:bodyPr vert="horz"/>
          <a:lstStyle>
            <a:lvl1pPr>
              <a:buNone/>
              <a:defRPr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pic>
        <p:nvPicPr>
          <p:cNvPr id="6" name="Kuva 5" descr="Kirkkohallitus logo&#10;">
            <a:extLst>
              <a:ext uri="{FF2B5EF4-FFF2-40B4-BE49-F238E27FC236}">
                <a16:creationId xmlns:a16="http://schemas.microsoft.com/office/drawing/2014/main" id="{9C44E5B0-7D65-5A4E-B870-56602A2E3A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0800" y="4795200"/>
            <a:ext cx="988194" cy="157266"/>
          </a:xfrm>
          <a:prstGeom prst="rect">
            <a:avLst/>
          </a:prstGeom>
        </p:spPr>
      </p:pic>
      <p:sp>
        <p:nvSpPr>
          <p:cNvPr id="7" name="Dian numeron paikkamerkki 2">
            <a:extLst>
              <a:ext uri="{FF2B5EF4-FFF2-40B4-BE49-F238E27FC236}">
                <a16:creationId xmlns:a16="http://schemas.microsoft.com/office/drawing/2014/main" id="{7B259748-42BE-7C48-AA70-8225B3E098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968490" y="4767263"/>
            <a:ext cx="2057400" cy="274637"/>
          </a:xfrm>
        </p:spPr>
        <p:txBody>
          <a:bodyPr/>
          <a:lstStyle>
            <a:lvl1pPr>
              <a:defRPr sz="1000"/>
            </a:lvl1pPr>
          </a:lstStyle>
          <a:p>
            <a:fld id="{C29EF439-236C-4141-A531-FE6D3DEC0875}" type="slidenum">
              <a:rPr lang="fi-FI" smtClean="0"/>
              <a:pPr/>
              <a:t>‹#›</a:t>
            </a:fld>
            <a:endParaRPr lang="fi-FI" sz="1000" dirty="0"/>
          </a:p>
        </p:txBody>
      </p:sp>
    </p:spTree>
    <p:extLst>
      <p:ext uri="{BB962C8B-B14F-4D97-AF65-F5344CB8AC3E}">
        <p14:creationId xmlns:p14="http://schemas.microsoft.com/office/powerpoint/2010/main" val="13328620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Otsikko ja sisältöalue, bullet 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4F3979D7-A10B-6F4B-865A-FA5E01002E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1242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904" y="564826"/>
            <a:ext cx="2751045" cy="40138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pic>
        <p:nvPicPr>
          <p:cNvPr id="6" name="Kuva 5" descr="Kirkkohallitus logo&#10;">
            <a:extLst>
              <a:ext uri="{FF2B5EF4-FFF2-40B4-BE49-F238E27FC236}">
                <a16:creationId xmlns:a16="http://schemas.microsoft.com/office/drawing/2014/main" id="{9C44E5B0-7D65-5A4E-B870-56602A2E3A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0800" y="4795200"/>
            <a:ext cx="988194" cy="157266"/>
          </a:xfrm>
          <a:prstGeom prst="rect">
            <a:avLst/>
          </a:prstGeom>
        </p:spPr>
      </p:pic>
      <p:sp>
        <p:nvSpPr>
          <p:cNvPr id="7" name="Dian numeron paikkamerkki 2">
            <a:extLst>
              <a:ext uri="{FF2B5EF4-FFF2-40B4-BE49-F238E27FC236}">
                <a16:creationId xmlns:a16="http://schemas.microsoft.com/office/drawing/2014/main" id="{7B259748-42BE-7C48-AA70-8225B3E098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968490" y="4767263"/>
            <a:ext cx="2057400" cy="274637"/>
          </a:xfrm>
        </p:spPr>
        <p:txBody>
          <a:bodyPr/>
          <a:lstStyle>
            <a:lvl1pPr>
              <a:defRPr sz="1000"/>
            </a:lvl1pPr>
          </a:lstStyle>
          <a:p>
            <a:fld id="{C29EF439-236C-4141-A531-FE6D3DEC0875}" type="slidenum">
              <a:rPr lang="fi-FI" smtClean="0"/>
              <a:pPr/>
              <a:t>‹#›</a:t>
            </a:fld>
            <a:endParaRPr lang="fi-FI" sz="1000" dirty="0"/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3EE15747-4228-9E4B-84A8-7889A8EA7D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00450" y="592138"/>
            <a:ext cx="4932363" cy="3995737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161785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268" userDrawn="1">
          <p15:clr>
            <a:srgbClr val="FBAE40"/>
          </p15:clr>
        </p15:guide>
        <p15:guide id="2" pos="5375" userDrawn="1">
          <p15:clr>
            <a:srgbClr val="FBAE40"/>
          </p15:clr>
        </p15:guide>
        <p15:guide id="3" orient="horz" pos="373" userDrawn="1">
          <p15:clr>
            <a:srgbClr val="FBAE40"/>
          </p15:clr>
        </p15:guide>
        <p15:guide id="4" orient="horz" pos="289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Otsikko ja sisältöalue (vasen taust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4F3979D7-A10B-6F4B-865A-FA5E01002E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124200" cy="51435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B9F27FA-564E-574F-839A-02018F703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04" y="564826"/>
            <a:ext cx="2751045" cy="40138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C034B5A-BE49-9C4D-867C-9BEEB11F7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9999" y="586800"/>
            <a:ext cx="4915351" cy="4021200"/>
          </a:xfrm>
        </p:spPr>
        <p:txBody>
          <a:bodyPr/>
          <a:lstStyle>
            <a:lvl1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lvl1pPr>
            <a:lvl2pPr marL="51435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pic>
        <p:nvPicPr>
          <p:cNvPr id="6" name="Kuva 5" descr="Kirkkohallitus logo&#10;">
            <a:extLst>
              <a:ext uri="{FF2B5EF4-FFF2-40B4-BE49-F238E27FC236}">
                <a16:creationId xmlns:a16="http://schemas.microsoft.com/office/drawing/2014/main" id="{712A5032-51CA-2D48-B85C-65E3B9B3F6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0800" y="4795200"/>
            <a:ext cx="988194" cy="157266"/>
          </a:xfrm>
          <a:prstGeom prst="rect">
            <a:avLst/>
          </a:prstGeom>
        </p:spPr>
      </p:pic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60EE19F0-3F28-634B-A678-EBF57B7FE9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EF439-236C-4141-A531-FE6D3DEC087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42116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Kuva ja kuvateksti (vasen taust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4F3979D7-A10B-6F4B-865A-FA5E01002E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124200" cy="5143500"/>
          </a:xfrm>
          <a:prstGeom prst="rect">
            <a:avLst/>
          </a:prstGeom>
        </p:spPr>
      </p:pic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DBE53249-CCDE-8448-838D-4A2A775DCD52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837028" y="740569"/>
            <a:ext cx="7679513" cy="326168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450CA4D-E4AA-4A41-81B2-7268F48339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69211" y="4149969"/>
            <a:ext cx="5146139" cy="528711"/>
          </a:xfrm>
        </p:spPr>
        <p:txBody>
          <a:bodyPr/>
          <a:lstStyle>
            <a:lvl1pPr marL="0" indent="0">
              <a:buNone/>
              <a:defRPr sz="10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6" name="Kuva 5" descr="Kirkkohallitus logo&#10;">
            <a:extLst>
              <a:ext uri="{FF2B5EF4-FFF2-40B4-BE49-F238E27FC236}">
                <a16:creationId xmlns:a16="http://schemas.microsoft.com/office/drawing/2014/main" id="{8D63E8D7-8DCE-8B4D-A054-59DE52A947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0800" y="4795200"/>
            <a:ext cx="988194" cy="157266"/>
          </a:xfrm>
          <a:prstGeom prst="rect">
            <a:avLst/>
          </a:prstGeom>
        </p:spPr>
      </p:pic>
      <p:sp>
        <p:nvSpPr>
          <p:cNvPr id="7" name="Dian numeron paikkamerkki 2">
            <a:extLst>
              <a:ext uri="{FF2B5EF4-FFF2-40B4-BE49-F238E27FC236}">
                <a16:creationId xmlns:a16="http://schemas.microsoft.com/office/drawing/2014/main" id="{B06DB410-F910-9948-9DD5-26C75E9C65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968490" y="4767263"/>
            <a:ext cx="2057400" cy="274637"/>
          </a:xfrm>
        </p:spPr>
        <p:txBody>
          <a:bodyPr/>
          <a:lstStyle>
            <a:lvl1pPr>
              <a:defRPr sz="1000"/>
            </a:lvl1pPr>
          </a:lstStyle>
          <a:p>
            <a:fld id="{C29EF439-236C-4141-A531-FE6D3DEC0875}" type="slidenum">
              <a:rPr lang="fi-FI" smtClean="0"/>
              <a:pPr/>
              <a:t>‹#›</a:t>
            </a:fld>
            <a:endParaRPr lang="fi-FI" sz="1000" dirty="0"/>
          </a:p>
        </p:txBody>
      </p:sp>
    </p:spTree>
    <p:extLst>
      <p:ext uri="{BB962C8B-B14F-4D97-AF65-F5344CB8AC3E}">
        <p14:creationId xmlns:p14="http://schemas.microsoft.com/office/powerpoint/2010/main" val="2784052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Otsikko ja kuvakollaasi (vasen taust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4F3979D7-A10B-6F4B-865A-FA5E01002E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124200" cy="51435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9EDDDB5-2976-1A42-B1A0-12F9E2A3C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05" y="564826"/>
            <a:ext cx="2175994" cy="40138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pic>
        <p:nvPicPr>
          <p:cNvPr id="5" name="Kuva 4" descr="Kirkkohallitus logo&#10;">
            <a:extLst>
              <a:ext uri="{FF2B5EF4-FFF2-40B4-BE49-F238E27FC236}">
                <a16:creationId xmlns:a16="http://schemas.microsoft.com/office/drawing/2014/main" id="{ED1BD7ED-66A0-C44C-9DF6-8C5677CF5AF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0800" y="4795200"/>
            <a:ext cx="988194" cy="157266"/>
          </a:xfrm>
          <a:prstGeom prst="rect">
            <a:avLst/>
          </a:prstGeom>
        </p:spPr>
      </p:pic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0700F7F0-8BAC-5B4E-A81D-0F4A6CF61B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C29EF439-236C-4141-A531-FE6D3DEC0875}" type="slidenum">
              <a:rPr lang="fi-FI" smtClean="0"/>
              <a:pPr/>
              <a:t>‹#›</a:t>
            </a:fld>
            <a:endParaRPr lang="fi-FI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0A3FE483-E5C9-5D4E-90B2-5D3DD1BE0C8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639824" y="574188"/>
            <a:ext cx="3060000" cy="189004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Kuvan paikkamerkki 3">
            <a:extLst>
              <a:ext uri="{FF2B5EF4-FFF2-40B4-BE49-F238E27FC236}">
                <a16:creationId xmlns:a16="http://schemas.microsoft.com/office/drawing/2014/main" id="{E4F49183-8CA8-6C4F-A20B-8851233A8AF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806095" y="574188"/>
            <a:ext cx="3060000" cy="189004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9" name="Kuvan paikkamerkki 3">
            <a:extLst>
              <a:ext uri="{FF2B5EF4-FFF2-40B4-BE49-F238E27FC236}">
                <a16:creationId xmlns:a16="http://schemas.microsoft.com/office/drawing/2014/main" id="{13F010B7-EBBA-7A41-B11D-40D43105EB6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639824" y="2583801"/>
            <a:ext cx="3060000" cy="189004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Kuvan paikkamerkki 3">
            <a:extLst>
              <a:ext uri="{FF2B5EF4-FFF2-40B4-BE49-F238E27FC236}">
                <a16:creationId xmlns:a16="http://schemas.microsoft.com/office/drawing/2014/main" id="{9003F173-8E00-8C4A-98C3-2AC588C6269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806095" y="2583801"/>
            <a:ext cx="3060000" cy="189004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57659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Vai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90C2827B-6E7D-AE4E-ACC5-323F0375F87D}"/>
              </a:ext>
            </a:extLst>
          </p:cNvPr>
          <p:cNvSpPr/>
          <p:nvPr userDrawn="1"/>
        </p:nvSpPr>
        <p:spPr>
          <a:xfrm>
            <a:off x="0" y="4686298"/>
            <a:ext cx="9144000" cy="4572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 dirty="0">
              <a:latin typeface="Verdana" panose="020B0604030504040204" pitchFamily="34" charset="0"/>
            </a:endParaRPr>
          </a:p>
        </p:txBody>
      </p:sp>
      <p:pic>
        <p:nvPicPr>
          <p:cNvPr id="6" name="Kuva 5" descr="Kirkkohallitus logo">
            <a:extLst>
              <a:ext uri="{FF2B5EF4-FFF2-40B4-BE49-F238E27FC236}">
                <a16:creationId xmlns:a16="http://schemas.microsoft.com/office/drawing/2014/main" id="{37949A1C-A40F-7440-A5B0-CF7B005A65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9462" y="4795200"/>
            <a:ext cx="963689" cy="150216"/>
          </a:xfrm>
          <a:prstGeom prst="rect">
            <a:avLst/>
          </a:prstGeom>
        </p:spPr>
      </p:pic>
      <p:sp>
        <p:nvSpPr>
          <p:cNvPr id="7" name="Dian numeron paikkamerkki 2">
            <a:extLst>
              <a:ext uri="{FF2B5EF4-FFF2-40B4-BE49-F238E27FC236}">
                <a16:creationId xmlns:a16="http://schemas.microsoft.com/office/drawing/2014/main" id="{9AB9BD34-0A79-274E-856D-B9173455F9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968490" y="4767263"/>
            <a:ext cx="2057400" cy="274637"/>
          </a:xfrm>
        </p:spPr>
        <p:txBody>
          <a:bodyPr/>
          <a:lstStyle>
            <a:lvl1pPr>
              <a:defRPr sz="1000"/>
            </a:lvl1pPr>
          </a:lstStyle>
          <a:p>
            <a:fld id="{C29EF439-236C-4141-A531-FE6D3DEC0875}" type="slidenum">
              <a:rPr lang="fi-FI" smtClean="0"/>
              <a:pPr/>
              <a:t>‹#›</a:t>
            </a:fld>
            <a:endParaRPr lang="fi-FI" sz="1000" dirty="0"/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E92249D7-5E24-F144-BA57-C6B26E07D95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6863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8164222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. Väliotsikko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90C2827B-6E7D-AE4E-ACC5-323F0375F87D}"/>
              </a:ext>
            </a:extLst>
          </p:cNvPr>
          <p:cNvSpPr/>
          <p:nvPr userDrawn="1"/>
        </p:nvSpPr>
        <p:spPr>
          <a:xfrm>
            <a:off x="0" y="4686298"/>
            <a:ext cx="9144000" cy="4572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 dirty="0">
              <a:latin typeface="Verdana" panose="020B0604030504040204" pitchFamily="34" charset="0"/>
            </a:endParaRPr>
          </a:p>
        </p:txBody>
      </p:sp>
      <p:pic>
        <p:nvPicPr>
          <p:cNvPr id="6" name="Kuva 5" descr="Kirkkohallitus logo">
            <a:extLst>
              <a:ext uri="{FF2B5EF4-FFF2-40B4-BE49-F238E27FC236}">
                <a16:creationId xmlns:a16="http://schemas.microsoft.com/office/drawing/2014/main" id="{37949A1C-A40F-7440-A5B0-CF7B005A65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9462" y="4795200"/>
            <a:ext cx="963689" cy="150216"/>
          </a:xfrm>
          <a:prstGeom prst="rect">
            <a:avLst/>
          </a:prstGeom>
        </p:spPr>
      </p:pic>
      <p:sp>
        <p:nvSpPr>
          <p:cNvPr id="7" name="Dian numeron paikkamerkki 2">
            <a:extLst>
              <a:ext uri="{FF2B5EF4-FFF2-40B4-BE49-F238E27FC236}">
                <a16:creationId xmlns:a16="http://schemas.microsoft.com/office/drawing/2014/main" id="{9AB9BD34-0A79-274E-856D-B9173455F9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968490" y="4767263"/>
            <a:ext cx="2057400" cy="274637"/>
          </a:xfrm>
        </p:spPr>
        <p:txBody>
          <a:bodyPr/>
          <a:lstStyle>
            <a:lvl1pPr>
              <a:defRPr sz="1000"/>
            </a:lvl1pPr>
          </a:lstStyle>
          <a:p>
            <a:fld id="{C29EF439-236C-4141-A531-FE6D3DEC0875}" type="slidenum">
              <a:rPr lang="fi-FI" smtClean="0"/>
              <a:pPr/>
              <a:t>‹#›</a:t>
            </a:fld>
            <a:endParaRPr lang="fi-FI" sz="1000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0AE5CEAC-C15E-A343-B8BA-1DB631B400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F2742E03-159A-D947-921A-3CA15416F123}"/>
              </a:ext>
            </a:extLst>
          </p:cNvPr>
          <p:cNvSpPr/>
          <p:nvPr userDrawn="1"/>
        </p:nvSpPr>
        <p:spPr>
          <a:xfrm>
            <a:off x="0" y="1200150"/>
            <a:ext cx="9144000" cy="274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 dirty="0">
              <a:latin typeface="Verdana" panose="020B0604030504040204" pitchFamily="34" charset="0"/>
            </a:endParaRPr>
          </a:p>
        </p:txBody>
      </p:sp>
      <p:sp>
        <p:nvSpPr>
          <p:cNvPr id="9" name="Otsikko 8">
            <a:extLst>
              <a:ext uri="{FF2B5EF4-FFF2-40B4-BE49-F238E27FC236}">
                <a16:creationId xmlns:a16="http://schemas.microsoft.com/office/drawing/2014/main" id="{61CAFE80-A235-324F-ABC1-47A1FEBCB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032720"/>
            <a:ext cx="7886700" cy="99417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10" name="Kuva 9" descr="Kirkkohallitus logo&#10;">
            <a:extLst>
              <a:ext uri="{FF2B5EF4-FFF2-40B4-BE49-F238E27FC236}">
                <a16:creationId xmlns:a16="http://schemas.microsoft.com/office/drawing/2014/main" id="{58F8D74B-1DF5-EC4B-AC4B-1D5591741E8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0800" y="4627029"/>
            <a:ext cx="1725704" cy="27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4499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pic>
        <p:nvPicPr>
          <p:cNvPr id="7" name="Kuva 6" descr="Kirkkohallitus logo">
            <a:extLst>
              <a:ext uri="{FF2B5EF4-FFF2-40B4-BE49-F238E27FC236}">
                <a16:creationId xmlns:a16="http://schemas.microsoft.com/office/drawing/2014/main" id="{7A05A69F-C4F4-5048-84B3-290BEE34864C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369462" y="4795200"/>
            <a:ext cx="963689" cy="150216"/>
          </a:xfrm>
          <a:prstGeom prst="rect">
            <a:avLst/>
          </a:prstGeom>
        </p:spPr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CFE83F2-CDEB-C348-81B3-1C07B91B90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6849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C29EF439-236C-4141-A531-FE6D3DEC0875}" type="slidenum">
              <a:rPr lang="fi-FI" smtClean="0"/>
              <a:pPr/>
              <a:t>‹#›</a:t>
            </a:fld>
            <a:endParaRPr lang="fi-FI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904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9" r:id="rId2"/>
    <p:sldLayoutId id="2147483662" r:id="rId3"/>
    <p:sldLayoutId id="2147483684" r:id="rId4"/>
    <p:sldLayoutId id="2147483673" r:id="rId5"/>
    <p:sldLayoutId id="2147483676" r:id="rId6"/>
    <p:sldLayoutId id="2147483688" r:id="rId7"/>
    <p:sldLayoutId id="2147483685" r:id="rId8"/>
    <p:sldLayoutId id="2147483686" r:id="rId9"/>
    <p:sldLayoutId id="2147483677" r:id="rId10"/>
    <p:sldLayoutId id="2147483663" r:id="rId11"/>
    <p:sldLayoutId id="2147483687" r:id="rId12"/>
    <p:sldLayoutId id="2147483681" r:id="rId13"/>
    <p:sldLayoutId id="2147483678" r:id="rId14"/>
    <p:sldLayoutId id="2147483680" r:id="rId15"/>
    <p:sldLayoutId id="2147483667" r:id="rId16"/>
    <p:sldLayoutId id="2147483668" r:id="rId17"/>
    <p:sldLayoutId id="2147483682" r:id="rId18"/>
    <p:sldLayoutId id="2147483672" r:id="rId19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Martti" panose="02000000000000000000" pitchFamily="2" charset="77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sakasti.fi/kiinteistot-ja-maankaytto/kiinteistostrategia/kiinteistostrategiamalli-seurakunnille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Niklas.turku@evl.fi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hyperlink" Target="mailto:saana.tammisto@evl.fi" TargetMode="External"/><Relationship Id="rId4" Type="http://schemas.openxmlformats.org/officeDocument/2006/relationships/hyperlink" Target="mailto:edla.e.makela@evl.fi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61358FC4-39CB-C944-BD0C-ECAF5EDC2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282700"/>
            <a:ext cx="6858000" cy="1433254"/>
          </a:xfrm>
        </p:spPr>
        <p:txBody>
          <a:bodyPr anchor="ctr">
            <a:normAutofit/>
          </a:bodyPr>
          <a:lstStyle/>
          <a:p>
            <a:r>
              <a:rPr lang="fi-FI" dirty="0"/>
              <a:t>Talous ja tulevaisuus</a:t>
            </a:r>
          </a:p>
        </p:txBody>
      </p:sp>
      <p:sp>
        <p:nvSpPr>
          <p:cNvPr id="6" name="Alaotsikko 5">
            <a:extLst>
              <a:ext uri="{FF2B5EF4-FFF2-40B4-BE49-F238E27FC236}">
                <a16:creationId xmlns:a16="http://schemas.microsoft.com/office/drawing/2014/main" id="{36FAF96C-24AE-CC40-8DF6-88C42F7B9D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987727"/>
            <a:ext cx="6858000" cy="555572"/>
          </a:xfrm>
        </p:spPr>
        <p:txBody>
          <a:bodyPr>
            <a:normAutofit/>
          </a:bodyPr>
          <a:lstStyle/>
          <a:p>
            <a:r>
              <a:rPr lang="fi-FI"/>
              <a:t>Taloussuunnittelupäällikkö Johanna Simpanen</a:t>
            </a:r>
            <a:endParaRPr lang="fi-FI">
              <a:effectLst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75696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766"/>
    </mc:Choice>
    <mc:Fallback xmlns="">
      <p:transition advTm="176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F60425-560D-4343-8F01-7B19D2F7F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04" y="564826"/>
            <a:ext cx="2751045" cy="4013847"/>
          </a:xfrm>
        </p:spPr>
        <p:txBody>
          <a:bodyPr anchor="ctr">
            <a:normAutofit/>
          </a:bodyPr>
          <a:lstStyle/>
          <a:p>
            <a:r>
              <a:rPr lang="fi-FI" sz="2400" dirty="0"/>
              <a:t>Jäsenmäärän muutos </a:t>
            </a:r>
            <a:br>
              <a:rPr lang="fi-FI" sz="2400" dirty="0"/>
            </a:br>
            <a:r>
              <a:rPr lang="fi-FI" sz="2400" dirty="0"/>
              <a:t>v. 2040 mennessä</a:t>
            </a:r>
            <a:br>
              <a:rPr lang="fi-FI" sz="2400" dirty="0"/>
            </a:br>
            <a:br>
              <a:rPr lang="fi-FI" sz="2400" dirty="0"/>
            </a:br>
            <a:br>
              <a:rPr lang="fi-FI" sz="2400" dirty="0"/>
            </a:br>
            <a:r>
              <a:rPr lang="fi-FI" sz="2000" dirty="0"/>
              <a:t>(kirkontilastot.fi)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9B7A0E42-81B5-884B-9EC9-447136196E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968490" y="4767263"/>
            <a:ext cx="2057400" cy="27463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29EF439-236C-4141-A531-FE6D3DEC0875}" type="slidenum">
              <a:rPr lang="fi-FI" smtClean="0"/>
              <a:pPr>
                <a:spcAft>
                  <a:spcPts val="600"/>
                </a:spcAft>
              </a:pPr>
              <a:t>10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FF5C4A5F-DFBF-45CB-846A-32B5C232E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7993" y="462351"/>
            <a:ext cx="5438103" cy="421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0624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ruutu 6">
            <a:extLst>
              <a:ext uri="{FF2B5EF4-FFF2-40B4-BE49-F238E27FC236}">
                <a16:creationId xmlns:a16="http://schemas.microsoft.com/office/drawing/2014/main" id="{0CA0FB62-149C-674B-9BE5-86853903DE99}"/>
              </a:ext>
            </a:extLst>
          </p:cNvPr>
          <p:cNvSpPr txBox="1"/>
          <p:nvPr/>
        </p:nvSpPr>
        <p:spPr>
          <a:xfrm>
            <a:off x="5142690" y="1147864"/>
            <a:ext cx="823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>
                <a:solidFill>
                  <a:schemeClr val="bg1"/>
                </a:solidFill>
                <a:latin typeface="Verdana" panose="020B0604030504040204" pitchFamily="34" charset="0"/>
              </a:rPr>
              <a:t>Teksti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8D8AE0A1-2D85-004B-B88A-0412B5D6AA0E}"/>
              </a:ext>
            </a:extLst>
          </p:cNvPr>
          <p:cNvSpPr txBox="1"/>
          <p:nvPr/>
        </p:nvSpPr>
        <p:spPr>
          <a:xfrm>
            <a:off x="7101192" y="2380034"/>
            <a:ext cx="823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>
                <a:solidFill>
                  <a:schemeClr val="bg1"/>
                </a:solidFill>
                <a:latin typeface="Verdana" panose="020B0604030504040204" pitchFamily="34" charset="0"/>
              </a:rPr>
              <a:t>Teksti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59F7024-0B91-5F4A-833F-FE9845A0ACA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EF439-236C-4141-A531-FE6D3DEC0875}" type="slidenum">
              <a:rPr lang="fi-FI" smtClean="0"/>
              <a:pPr/>
              <a:t>11</a:t>
            </a:fld>
            <a:endParaRPr lang="fi-FI" sz="1000" dirty="0"/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DF0390D1-E79D-4EF1-8859-B1E798D2D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800" dirty="0"/>
              <a:t>TIIVISTETYSTI</a:t>
            </a:r>
            <a:br>
              <a:rPr lang="fi-FI" sz="2800" dirty="0"/>
            </a:br>
            <a:r>
              <a:rPr lang="fi-FI" sz="2800" dirty="0"/>
              <a:t>jäsenmäärästä</a:t>
            </a:r>
            <a:endParaRPr lang="fi-FI" sz="1600" dirty="0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09F8C56F-4E84-46BB-B99C-C6995B55FD47}"/>
              </a:ext>
            </a:extLst>
          </p:cNvPr>
          <p:cNvSpPr txBox="1"/>
          <p:nvPr/>
        </p:nvSpPr>
        <p:spPr>
          <a:xfrm>
            <a:off x="3165727" y="309591"/>
            <a:ext cx="58584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1800" dirty="0"/>
          </a:p>
          <a:p>
            <a:r>
              <a:rPr lang="fi-FI" sz="1800" b="1" u="sng" dirty="0">
                <a:solidFill>
                  <a:srgbClr val="7030A0"/>
                </a:solidFill>
              </a:rPr>
              <a:t>VUONNA 2040: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/>
              <a:t>Kirkon jäsenmäärä laskee n. 24 %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Kirkkoon kuuluu 2,8 milj. henkilöä v. 2040 (3,7 /2021)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Suomen</a:t>
            </a:r>
            <a:r>
              <a:rPr lang="fi-FI" sz="1800" dirty="0"/>
              <a:t> väestöstä n. </a:t>
            </a:r>
            <a:r>
              <a:rPr lang="fi-FI" dirty="0"/>
              <a:t>52</a:t>
            </a:r>
            <a:r>
              <a:rPr lang="fi-FI" sz="1800" dirty="0"/>
              <a:t> % kuuluu kirkkoon.</a:t>
            </a:r>
          </a:p>
          <a:p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/>
              <a:t>Tampereen </a:t>
            </a:r>
            <a:r>
              <a:rPr lang="fi-FI" sz="1800" dirty="0" err="1"/>
              <a:t>hpk:n</a:t>
            </a:r>
            <a:r>
              <a:rPr lang="fi-FI" sz="1800" dirty="0"/>
              <a:t> jäsenmäärä laskee 23 %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Kirkkoon kuuluu n. 367 000 henkilöä v. 2040 (468 000 /2021)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Tampereen </a:t>
            </a:r>
            <a:r>
              <a:rPr lang="fi-FI" dirty="0" err="1"/>
              <a:t>hpk:ssa</a:t>
            </a:r>
            <a:r>
              <a:rPr lang="fi-FI" dirty="0"/>
              <a:t> väestöstä </a:t>
            </a:r>
            <a:r>
              <a:rPr lang="fi-FI" sz="1800" dirty="0"/>
              <a:t>n. 53 % kuuluu kirkkoon.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/>
              <a:t>Jäsenmäärän kehitys ikäryhmittäin on Tampereella samankaltainen kuin koko maassa.</a:t>
            </a:r>
          </a:p>
        </p:txBody>
      </p:sp>
    </p:spTree>
    <p:extLst>
      <p:ext uri="{BB962C8B-B14F-4D97-AF65-F5344CB8AC3E}">
        <p14:creationId xmlns:p14="http://schemas.microsoft.com/office/powerpoint/2010/main" val="22172524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61358FC4-39CB-C944-BD0C-ECAF5EDC2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487631"/>
            <a:ext cx="6858000" cy="1366631"/>
          </a:xfrm>
        </p:spPr>
        <p:txBody>
          <a:bodyPr anchor="ctr">
            <a:normAutofit/>
          </a:bodyPr>
          <a:lstStyle/>
          <a:p>
            <a:r>
              <a:rPr lang="fi-FI" dirty="0"/>
              <a:t>Kirkollisverotulot</a:t>
            </a:r>
          </a:p>
        </p:txBody>
      </p:sp>
      <p:sp>
        <p:nvSpPr>
          <p:cNvPr id="6" name="Alaotsikko 5">
            <a:extLst>
              <a:ext uri="{FF2B5EF4-FFF2-40B4-BE49-F238E27FC236}">
                <a16:creationId xmlns:a16="http://schemas.microsoft.com/office/drawing/2014/main" id="{36FAF96C-24AE-CC40-8DF6-88C42F7B9D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54262"/>
            <a:ext cx="6858000" cy="381625"/>
          </a:xfrm>
        </p:spPr>
        <p:txBody>
          <a:bodyPr>
            <a:normAutofit/>
          </a:bodyPr>
          <a:lstStyle/>
          <a:p>
            <a:endParaRPr lang="fi-FI" dirty="0">
              <a:effectLst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1199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766"/>
    </mc:Choice>
    <mc:Fallback xmlns="">
      <p:transition advTm="1766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ruutu 6">
            <a:extLst>
              <a:ext uri="{FF2B5EF4-FFF2-40B4-BE49-F238E27FC236}">
                <a16:creationId xmlns:a16="http://schemas.microsoft.com/office/drawing/2014/main" id="{0CA0FB62-149C-674B-9BE5-86853903DE99}"/>
              </a:ext>
            </a:extLst>
          </p:cNvPr>
          <p:cNvSpPr txBox="1"/>
          <p:nvPr/>
        </p:nvSpPr>
        <p:spPr>
          <a:xfrm>
            <a:off x="5142690" y="1147864"/>
            <a:ext cx="823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>
                <a:solidFill>
                  <a:schemeClr val="bg1"/>
                </a:solidFill>
                <a:latin typeface="Verdana" panose="020B0604030504040204" pitchFamily="34" charset="0"/>
              </a:rPr>
              <a:t>Teksti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8D8AE0A1-2D85-004B-B88A-0412B5D6AA0E}"/>
              </a:ext>
            </a:extLst>
          </p:cNvPr>
          <p:cNvSpPr txBox="1"/>
          <p:nvPr/>
        </p:nvSpPr>
        <p:spPr>
          <a:xfrm>
            <a:off x="7101192" y="2380034"/>
            <a:ext cx="823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>
                <a:solidFill>
                  <a:schemeClr val="bg1"/>
                </a:solidFill>
                <a:latin typeface="Verdana" panose="020B0604030504040204" pitchFamily="34" charset="0"/>
              </a:rPr>
              <a:t>Teksti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59F7024-0B91-5F4A-833F-FE9845A0ACA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EF439-236C-4141-A531-FE6D3DEC0875}" type="slidenum">
              <a:rPr lang="fi-FI" smtClean="0"/>
              <a:pPr/>
              <a:t>13</a:t>
            </a:fld>
            <a:endParaRPr lang="fi-FI" sz="1000" dirty="0"/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DF0390D1-E79D-4EF1-8859-B1E798D2D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600" dirty="0"/>
              <a:t>Kirkollisvero-prosenttien jakauma</a:t>
            </a:r>
            <a:br>
              <a:rPr lang="fi-FI" sz="2600" dirty="0"/>
            </a:br>
            <a:r>
              <a:rPr lang="fi-FI" sz="2600" dirty="0"/>
              <a:t>(12/2020)</a:t>
            </a:r>
            <a:br>
              <a:rPr lang="fi-FI" sz="2800" dirty="0"/>
            </a:br>
            <a:r>
              <a:rPr lang="fi-FI" sz="2800" dirty="0"/>
              <a:t>-</a:t>
            </a:r>
            <a:r>
              <a:rPr lang="fi-FI" sz="1600" dirty="0"/>
              <a:t>kaikki seurakuntataloudet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09F8C56F-4E84-46BB-B99C-C6995B55FD47}"/>
              </a:ext>
            </a:extLst>
          </p:cNvPr>
          <p:cNvSpPr txBox="1"/>
          <p:nvPr/>
        </p:nvSpPr>
        <p:spPr>
          <a:xfrm>
            <a:off x="3128830" y="979651"/>
            <a:ext cx="5858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br>
              <a:rPr lang="fi-FI" dirty="0"/>
            </a:br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A2C10DDE-4C8B-45CD-BEDC-2602694A4C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8830" y="1301752"/>
            <a:ext cx="5809254" cy="3055049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EF055271-1D73-4844-9A2E-D3A9E2F99209}"/>
              </a:ext>
            </a:extLst>
          </p:cNvPr>
          <p:cNvSpPr txBox="1"/>
          <p:nvPr/>
        </p:nvSpPr>
        <p:spPr>
          <a:xfrm>
            <a:off x="5476875" y="482033"/>
            <a:ext cx="3185482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i-FI" sz="1400" dirty="0"/>
              <a:t>85 % srk-talouksista veroprosentti on 1,5 tai yli.</a:t>
            </a:r>
          </a:p>
        </p:txBody>
      </p:sp>
    </p:spTree>
    <p:extLst>
      <p:ext uri="{BB962C8B-B14F-4D97-AF65-F5344CB8AC3E}">
        <p14:creationId xmlns:p14="http://schemas.microsoft.com/office/powerpoint/2010/main" val="41796711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F60425-560D-4343-8F01-7B19D2F7F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anchor="ctr">
            <a:noAutofit/>
          </a:bodyPr>
          <a:lstStyle/>
          <a:p>
            <a:r>
              <a:rPr lang="fi-FI" sz="2000" dirty="0"/>
              <a:t>Verotulokehitys vuoteen 2040 mennessä hiippakunnittain</a:t>
            </a:r>
            <a:br>
              <a:rPr lang="fi-FI" sz="2000" dirty="0"/>
            </a:br>
            <a:br>
              <a:rPr lang="fi-FI" sz="2000" dirty="0"/>
            </a:br>
            <a:r>
              <a:rPr lang="fi-FI" sz="2000" dirty="0"/>
              <a:t>(FCG 5/2021)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E3FE5B93-E06D-45F1-96C1-25A3F00084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49" y="1565275"/>
            <a:ext cx="8105775" cy="3236562"/>
          </a:xfrm>
          <a:prstGeom prst="rect">
            <a:avLst/>
          </a:prstGeom>
          <a:noFill/>
        </p:spPr>
      </p:pic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9B7A0E42-81B5-884B-9EC9-447136196E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68490" y="4767263"/>
            <a:ext cx="2057400" cy="27463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29EF439-236C-4141-A531-FE6D3DEC0875}" type="slidenum">
              <a:rPr lang="fi-FI" smtClean="0"/>
              <a:pPr>
                <a:spcAft>
                  <a:spcPts val="600"/>
                </a:spcAft>
              </a:pPr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54640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F60425-560D-4343-8F01-7B19D2F7F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04" y="402734"/>
            <a:ext cx="2751045" cy="1847600"/>
          </a:xfrm>
        </p:spPr>
        <p:txBody>
          <a:bodyPr anchor="ctr">
            <a:normAutofit fontScale="90000"/>
          </a:bodyPr>
          <a:lstStyle/>
          <a:p>
            <a:r>
              <a:rPr lang="fi-FI" sz="2400" dirty="0"/>
              <a:t>Verotulokehitys vuoteen 2040 mennessä</a:t>
            </a:r>
            <a:br>
              <a:rPr lang="fi-FI" sz="2400" dirty="0"/>
            </a:br>
            <a:r>
              <a:rPr lang="fi-FI" sz="2400" dirty="0"/>
              <a:t>(</a:t>
            </a:r>
            <a:r>
              <a:rPr lang="fi-FI" sz="2400" dirty="0" err="1"/>
              <a:t>FCG:n</a:t>
            </a:r>
            <a:r>
              <a:rPr lang="fi-FI" sz="2400" dirty="0"/>
              <a:t> uusin ennuste 11/2021</a:t>
            </a:r>
            <a:r>
              <a:rPr lang="fi-FI" sz="2800" dirty="0"/>
              <a:t>)</a:t>
            </a:r>
            <a:br>
              <a:rPr lang="fi-FI" sz="2800" dirty="0"/>
            </a:br>
            <a:endParaRPr lang="fi-FI" sz="2800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ACBBEB63-CFA1-4E89-8064-F39A91F10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888" y="1049064"/>
            <a:ext cx="5625207" cy="3543879"/>
          </a:xfrm>
          <a:prstGeom prst="rect">
            <a:avLst/>
          </a:prstGeom>
          <a:noFill/>
        </p:spPr>
      </p:pic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9B7A0E42-81B5-884B-9EC9-447136196E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968490" y="4767263"/>
            <a:ext cx="2057400" cy="27463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29EF439-236C-4141-A531-FE6D3DEC0875}" type="slidenum">
              <a:rPr lang="fi-FI" smtClean="0"/>
              <a:pPr>
                <a:spcAft>
                  <a:spcPts val="600"/>
                </a:spcAft>
              </a:pPr>
              <a:t>15</a:t>
            </a:fld>
            <a:endParaRPr lang="fi-FI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017EC82C-85A4-4B86-81C8-4B14E2766EF5}"/>
              </a:ext>
            </a:extLst>
          </p:cNvPr>
          <p:cNvSpPr txBox="1"/>
          <p:nvPr/>
        </p:nvSpPr>
        <p:spPr>
          <a:xfrm>
            <a:off x="6229349" y="402733"/>
            <a:ext cx="2636745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i-FI" dirty="0"/>
              <a:t>Kaksi eri skenaariota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27589181-58BA-4760-8586-4DE395AAAB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" y="2151576"/>
            <a:ext cx="2085975" cy="226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0575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ruutu 6">
            <a:extLst>
              <a:ext uri="{FF2B5EF4-FFF2-40B4-BE49-F238E27FC236}">
                <a16:creationId xmlns:a16="http://schemas.microsoft.com/office/drawing/2014/main" id="{0CA0FB62-149C-674B-9BE5-86853903DE99}"/>
              </a:ext>
            </a:extLst>
          </p:cNvPr>
          <p:cNvSpPr txBox="1"/>
          <p:nvPr/>
        </p:nvSpPr>
        <p:spPr>
          <a:xfrm>
            <a:off x="5142690" y="1147864"/>
            <a:ext cx="823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>
                <a:solidFill>
                  <a:schemeClr val="bg1"/>
                </a:solidFill>
                <a:latin typeface="Verdana" panose="020B0604030504040204" pitchFamily="34" charset="0"/>
              </a:rPr>
              <a:t>Teksti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8D8AE0A1-2D85-004B-B88A-0412B5D6AA0E}"/>
              </a:ext>
            </a:extLst>
          </p:cNvPr>
          <p:cNvSpPr txBox="1"/>
          <p:nvPr/>
        </p:nvSpPr>
        <p:spPr>
          <a:xfrm>
            <a:off x="7101192" y="2380034"/>
            <a:ext cx="823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>
                <a:solidFill>
                  <a:schemeClr val="bg1"/>
                </a:solidFill>
                <a:latin typeface="Verdana" panose="020B0604030504040204" pitchFamily="34" charset="0"/>
              </a:rPr>
              <a:t>Teksti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59F7024-0B91-5F4A-833F-FE9845A0ACA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EF439-236C-4141-A531-FE6D3DEC0875}" type="slidenum">
              <a:rPr lang="fi-FI" smtClean="0"/>
              <a:pPr/>
              <a:t>16</a:t>
            </a:fld>
            <a:endParaRPr lang="fi-FI" sz="1000" dirty="0"/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DF0390D1-E79D-4EF1-8859-B1E798D2D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600" dirty="0"/>
              <a:t>VEROTULOJEN KEHITYS </a:t>
            </a:r>
            <a:br>
              <a:rPr lang="fi-FI" sz="2600" dirty="0"/>
            </a:br>
            <a:r>
              <a:rPr lang="fi-FI" sz="2600" dirty="0"/>
              <a:t>V. 2030 MENNESSÄ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09F8C56F-4E84-46BB-B99C-C6995B55FD47}"/>
              </a:ext>
            </a:extLst>
          </p:cNvPr>
          <p:cNvSpPr txBox="1"/>
          <p:nvPr/>
        </p:nvSpPr>
        <p:spPr>
          <a:xfrm>
            <a:off x="3255262" y="379576"/>
            <a:ext cx="5858484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VEROTULOENNUSTE (FCG) </a:t>
            </a:r>
          </a:p>
          <a:p>
            <a:endParaRPr lang="fi-FI" b="1" dirty="0"/>
          </a:p>
          <a:p>
            <a:r>
              <a:rPr lang="fi-FI" b="1" dirty="0"/>
              <a:t>Ennuste tälle vuodelle: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870,3 milj. euroa (5/2021 ennuste)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877 milj. euroa (11/2021 ennuste)</a:t>
            </a:r>
            <a:endParaRPr lang="fi-FI" b="1" dirty="0"/>
          </a:p>
          <a:p>
            <a:endParaRPr lang="fi-FI" b="1" dirty="0"/>
          </a:p>
          <a:p>
            <a:r>
              <a:rPr lang="fi-FI" b="1" dirty="0"/>
              <a:t>Verotuloennuste vuodelle 2030: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844,8 milj. euroa (5/2021 ennuste)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800 milj. euroa tai 867 milj. euroa (11/2021 ennusteet)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Verotettavan tulon kehityksessä on käytetty Kuntaliiton ja VM:n yhteistyössä laatimaa, usean kerran vuodessa päivitettävää veroennustearviota.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Verotuloarvio tehdään ikäryhmien perusteella.</a:t>
            </a:r>
          </a:p>
          <a:p>
            <a:endParaRPr lang="fi-FI" sz="1800" dirty="0"/>
          </a:p>
          <a:p>
            <a:endParaRPr lang="fi-FI" dirty="0"/>
          </a:p>
          <a:p>
            <a:endParaRPr lang="fi-FI" sz="1800" b="1" dirty="0">
              <a:solidFill>
                <a:srgbClr val="7030A0"/>
              </a:solidFill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206259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ruutu 6">
            <a:extLst>
              <a:ext uri="{FF2B5EF4-FFF2-40B4-BE49-F238E27FC236}">
                <a16:creationId xmlns:a16="http://schemas.microsoft.com/office/drawing/2014/main" id="{0CA0FB62-149C-674B-9BE5-86853903DE99}"/>
              </a:ext>
            </a:extLst>
          </p:cNvPr>
          <p:cNvSpPr txBox="1"/>
          <p:nvPr/>
        </p:nvSpPr>
        <p:spPr>
          <a:xfrm>
            <a:off x="5142690" y="1147864"/>
            <a:ext cx="823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>
                <a:solidFill>
                  <a:schemeClr val="bg1"/>
                </a:solidFill>
                <a:latin typeface="Verdana" panose="020B0604030504040204" pitchFamily="34" charset="0"/>
              </a:rPr>
              <a:t>Teksti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8D8AE0A1-2D85-004B-B88A-0412B5D6AA0E}"/>
              </a:ext>
            </a:extLst>
          </p:cNvPr>
          <p:cNvSpPr txBox="1"/>
          <p:nvPr/>
        </p:nvSpPr>
        <p:spPr>
          <a:xfrm>
            <a:off x="7101192" y="2380034"/>
            <a:ext cx="823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>
                <a:solidFill>
                  <a:schemeClr val="bg1"/>
                </a:solidFill>
                <a:latin typeface="Verdana" panose="020B0604030504040204" pitchFamily="34" charset="0"/>
              </a:rPr>
              <a:t>Teksti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59F7024-0B91-5F4A-833F-FE9845A0ACA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EF439-236C-4141-A531-FE6D3DEC0875}" type="slidenum">
              <a:rPr lang="fi-FI" smtClean="0"/>
              <a:pPr/>
              <a:t>17</a:t>
            </a:fld>
            <a:endParaRPr lang="fi-FI" sz="1000" dirty="0"/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DF0390D1-E79D-4EF1-8859-B1E798D2D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800" dirty="0"/>
              <a:t>YHTEENVETO</a:t>
            </a:r>
            <a:br>
              <a:rPr lang="fi-FI" sz="2800" dirty="0"/>
            </a:br>
            <a:r>
              <a:rPr lang="fi-FI" sz="2800" dirty="0"/>
              <a:t> verotulojen kehityksestä</a:t>
            </a:r>
            <a:endParaRPr lang="fi-FI" sz="1600" dirty="0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09F8C56F-4E84-46BB-B99C-C6995B55FD47}"/>
              </a:ext>
            </a:extLst>
          </p:cNvPr>
          <p:cNvSpPr txBox="1"/>
          <p:nvPr/>
        </p:nvSpPr>
        <p:spPr>
          <a:xfrm>
            <a:off x="3128830" y="979651"/>
            <a:ext cx="58584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Uusimman </a:t>
            </a:r>
            <a:r>
              <a:rPr lang="fi-FI" dirty="0" err="1"/>
              <a:t>FCG:n</a:t>
            </a:r>
            <a:r>
              <a:rPr lang="fi-FI" dirty="0"/>
              <a:t> ennusteen mukaan verotulot laskisivat vuoteen 2030 mennessä joko 10 milj. euroa tai 77 milj. euroa (n. 1-9 %) </a:t>
            </a:r>
          </a:p>
          <a:p>
            <a:endParaRPr lang="fi-FI" dirty="0"/>
          </a:p>
          <a:p>
            <a:r>
              <a:rPr lang="fi-FI" b="1" dirty="0">
                <a:solidFill>
                  <a:schemeClr val="accent1"/>
                </a:solidFill>
              </a:rPr>
              <a:t>AIKA TEHDÄ STRATEGISIA VALINTOJA JA LAITTAA KULURAKENNE KUNTOON</a:t>
            </a:r>
          </a:p>
          <a:p>
            <a:endParaRPr lang="fi-FI" sz="1800" dirty="0"/>
          </a:p>
          <a:p>
            <a:r>
              <a:rPr lang="fi-FI" b="1" dirty="0">
                <a:solidFill>
                  <a:srgbClr val="7030A0"/>
                </a:solidFill>
              </a:rPr>
              <a:t>MAHDOLLISIA PAINOPISTEITÄ: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b="1" dirty="0">
                <a:solidFill>
                  <a:srgbClr val="7030A0"/>
                </a:solidFill>
              </a:rPr>
              <a:t>Lapset/nuoret toiminnan piiriin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1" dirty="0">
                <a:solidFill>
                  <a:srgbClr val="7030A0"/>
                </a:solidFill>
              </a:rPr>
              <a:t>Kulurakenteen tarkastelu, erityisesti kiinteistökulut ja investoinnit</a:t>
            </a:r>
            <a:endParaRPr lang="fi-FI" sz="1800" b="1" dirty="0">
              <a:solidFill>
                <a:srgbClr val="7030A0"/>
              </a:solidFill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058080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61358FC4-39CB-C944-BD0C-ECAF5EDC2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487631"/>
            <a:ext cx="6858000" cy="1366631"/>
          </a:xfrm>
        </p:spPr>
        <p:txBody>
          <a:bodyPr anchor="ctr">
            <a:normAutofit/>
          </a:bodyPr>
          <a:lstStyle/>
          <a:p>
            <a:r>
              <a:rPr lang="fi-FI" dirty="0"/>
              <a:t>Kiinteistöt</a:t>
            </a:r>
          </a:p>
        </p:txBody>
      </p:sp>
      <p:sp>
        <p:nvSpPr>
          <p:cNvPr id="6" name="Alaotsikko 5">
            <a:extLst>
              <a:ext uri="{FF2B5EF4-FFF2-40B4-BE49-F238E27FC236}">
                <a16:creationId xmlns:a16="http://schemas.microsoft.com/office/drawing/2014/main" id="{36FAF96C-24AE-CC40-8DF6-88C42F7B9D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54262"/>
            <a:ext cx="6858000" cy="381625"/>
          </a:xfrm>
        </p:spPr>
        <p:txBody>
          <a:bodyPr>
            <a:normAutofit/>
          </a:bodyPr>
          <a:lstStyle/>
          <a:p>
            <a:endParaRPr lang="fi-FI" dirty="0">
              <a:effectLst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6691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766"/>
    </mc:Choice>
    <mc:Fallback xmlns="">
      <p:transition advTm="1766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F60425-560D-4343-8F01-7B19D2F7F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anchor="ctr">
            <a:normAutofit/>
          </a:bodyPr>
          <a:lstStyle/>
          <a:p>
            <a:r>
              <a:rPr lang="fi-FI" dirty="0"/>
              <a:t>BASIS/Tampereen </a:t>
            </a:r>
            <a:r>
              <a:rPr lang="fi-FI" dirty="0" err="1"/>
              <a:t>hpk</a:t>
            </a:r>
            <a:br>
              <a:rPr lang="fi-FI" dirty="0"/>
            </a:br>
            <a:r>
              <a:rPr lang="fi-FI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Kirkollisten rakennusten osuus vain 16 %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E9041352-A1CF-4B54-9DBE-757FC514F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464" y="1565275"/>
            <a:ext cx="6367072" cy="2960688"/>
          </a:xfrm>
          <a:prstGeom prst="rect">
            <a:avLst/>
          </a:prstGeom>
          <a:noFill/>
        </p:spPr>
      </p:pic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9B7A0E42-81B5-884B-9EC9-447136196E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68490" y="4767263"/>
            <a:ext cx="2057400" cy="27463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29EF439-236C-4141-A531-FE6D3DEC0875}" type="slidenum">
              <a:rPr lang="fi-FI" smtClean="0"/>
              <a:pPr>
                <a:spcAft>
                  <a:spcPts val="600"/>
                </a:spcAft>
              </a:pPr>
              <a:t>19</a:t>
            </a:fld>
            <a:endParaRPr lang="fi-FI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9D4960A2-702A-45F9-AAD9-CCA9549173AC}"/>
              </a:ext>
            </a:extLst>
          </p:cNvPr>
          <p:cNvSpPr txBox="1"/>
          <p:nvPr/>
        </p:nvSpPr>
        <p:spPr>
          <a:xfrm>
            <a:off x="6681116" y="4574669"/>
            <a:ext cx="214884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i-FI" dirty="0"/>
              <a:t>Tietoja puuttuu!</a:t>
            </a:r>
          </a:p>
        </p:txBody>
      </p:sp>
    </p:spTree>
    <p:extLst>
      <p:ext uri="{BB962C8B-B14F-4D97-AF65-F5344CB8AC3E}">
        <p14:creationId xmlns:p14="http://schemas.microsoft.com/office/powerpoint/2010/main" val="35401831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61358FC4-39CB-C944-BD0C-ECAF5EDC2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487631"/>
            <a:ext cx="6858000" cy="1366631"/>
          </a:xfrm>
        </p:spPr>
        <p:txBody>
          <a:bodyPr anchor="ctr">
            <a:normAutofit/>
          </a:bodyPr>
          <a:lstStyle/>
          <a:p>
            <a:r>
              <a:rPr lang="fi-FI" sz="3600" dirty="0"/>
              <a:t>Jäsenmäärän kehitys</a:t>
            </a:r>
          </a:p>
        </p:txBody>
      </p:sp>
      <p:sp>
        <p:nvSpPr>
          <p:cNvPr id="6" name="Alaotsikko 5">
            <a:extLst>
              <a:ext uri="{FF2B5EF4-FFF2-40B4-BE49-F238E27FC236}">
                <a16:creationId xmlns:a16="http://schemas.microsoft.com/office/drawing/2014/main" id="{36FAF96C-24AE-CC40-8DF6-88C42F7B9D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54262"/>
            <a:ext cx="6858000" cy="381625"/>
          </a:xfrm>
        </p:spPr>
        <p:txBody>
          <a:bodyPr>
            <a:normAutofit/>
          </a:bodyPr>
          <a:lstStyle/>
          <a:p>
            <a:endParaRPr lang="fi-FI" dirty="0">
              <a:effectLst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02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766"/>
    </mc:Choice>
    <mc:Fallback xmlns="">
      <p:transition advTm="1766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F60425-560D-4343-8F01-7B19D2F7F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04" y="564826"/>
            <a:ext cx="2751045" cy="4013847"/>
          </a:xfrm>
        </p:spPr>
        <p:txBody>
          <a:bodyPr anchor="ctr">
            <a:normAutofit/>
          </a:bodyPr>
          <a:lstStyle/>
          <a:p>
            <a:r>
              <a:rPr lang="fi-FI" sz="2400" dirty="0"/>
              <a:t>Investoinnit </a:t>
            </a:r>
            <a:br>
              <a:rPr lang="fi-FI" sz="2400" dirty="0"/>
            </a:br>
            <a:r>
              <a:rPr lang="fi-FI" sz="2400" dirty="0"/>
              <a:t>v. 2019-2021</a:t>
            </a:r>
            <a:br>
              <a:rPr lang="fi-FI" sz="2400" dirty="0"/>
            </a:br>
            <a:r>
              <a:rPr lang="fi-FI" sz="2400" dirty="0"/>
              <a:t>rakennustyypeittäin</a:t>
            </a:r>
            <a:br>
              <a:rPr lang="fi-FI" sz="2400" dirty="0"/>
            </a:br>
            <a:r>
              <a:rPr lang="fi-FI" sz="2400" dirty="0"/>
              <a:t>(Tampereen </a:t>
            </a:r>
            <a:r>
              <a:rPr lang="fi-FI" sz="2400" dirty="0" err="1"/>
              <a:t>hpk</a:t>
            </a:r>
            <a:r>
              <a:rPr lang="fi-FI" sz="2400" dirty="0"/>
              <a:t>)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96254367-182D-4C20-B86D-E8914010A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9999" y="1184236"/>
            <a:ext cx="4915351" cy="2826328"/>
          </a:xfrm>
          <a:prstGeom prst="rect">
            <a:avLst/>
          </a:prstGeom>
          <a:noFill/>
        </p:spPr>
      </p:pic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9B7A0E42-81B5-884B-9EC9-447136196E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968490" y="4767263"/>
            <a:ext cx="2057400" cy="27463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29EF439-236C-4141-A531-FE6D3DEC0875}" type="slidenum">
              <a:rPr lang="fi-FI" smtClean="0"/>
              <a:pPr>
                <a:spcAft>
                  <a:spcPts val="600"/>
                </a:spcAft>
              </a:pPr>
              <a:t>20</a:t>
            </a:fld>
            <a:endParaRPr lang="fi-FI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5B45901F-3BFE-48D8-BD79-05E7FF9B592C}"/>
              </a:ext>
            </a:extLst>
          </p:cNvPr>
          <p:cNvSpPr txBox="1"/>
          <p:nvPr/>
        </p:nvSpPr>
        <p:spPr>
          <a:xfrm>
            <a:off x="5764304" y="4153455"/>
            <a:ext cx="27510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62 % investoinneista seurakuntataloihin ja leirikeskuksiin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5F5A657F-428F-4AF7-BB23-884FF3D02788}"/>
              </a:ext>
            </a:extLst>
          </p:cNvPr>
          <p:cNvSpPr txBox="1"/>
          <p:nvPr/>
        </p:nvSpPr>
        <p:spPr>
          <a:xfrm>
            <a:off x="3990975" y="466459"/>
            <a:ext cx="3105150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i-FI" dirty="0"/>
              <a:t>Investoidaanko oikeisiin kohteisiin?</a:t>
            </a:r>
          </a:p>
        </p:txBody>
      </p:sp>
    </p:spTree>
    <p:extLst>
      <p:ext uri="{BB962C8B-B14F-4D97-AF65-F5344CB8AC3E}">
        <p14:creationId xmlns:p14="http://schemas.microsoft.com/office/powerpoint/2010/main" val="419482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F60425-560D-4343-8F01-7B19D2F7F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04" y="564826"/>
            <a:ext cx="2751045" cy="4013847"/>
          </a:xfrm>
        </p:spPr>
        <p:txBody>
          <a:bodyPr anchor="ctr">
            <a:normAutofit/>
          </a:bodyPr>
          <a:lstStyle/>
          <a:p>
            <a:r>
              <a:rPr lang="fi-FI" sz="2400" dirty="0"/>
              <a:t>RAKENNUKSET</a:t>
            </a:r>
            <a:br>
              <a:rPr lang="fi-FI" sz="2400" dirty="0"/>
            </a:br>
            <a:r>
              <a:rPr lang="fi-FI" sz="2400" dirty="0"/>
              <a:t>Investoinnit/poistot</a:t>
            </a:r>
            <a:br>
              <a:rPr lang="fi-FI" sz="2400" dirty="0"/>
            </a:br>
            <a:r>
              <a:rPr lang="fi-FI" sz="2400" dirty="0"/>
              <a:t>(Tampereen </a:t>
            </a:r>
            <a:r>
              <a:rPr lang="fi-FI" sz="2400" dirty="0" err="1"/>
              <a:t>hpk</a:t>
            </a:r>
            <a:r>
              <a:rPr lang="fi-FI" sz="2400" dirty="0"/>
              <a:t>)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CE5E82C7-E18D-4460-A0F4-3EBE038918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9999" y="1122794"/>
            <a:ext cx="4915351" cy="2949211"/>
          </a:xfrm>
          <a:prstGeom prst="rect">
            <a:avLst/>
          </a:prstGeom>
          <a:noFill/>
        </p:spPr>
      </p:pic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9B7A0E42-81B5-884B-9EC9-447136196E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968490" y="4767263"/>
            <a:ext cx="2057400" cy="27463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29EF439-236C-4141-A531-FE6D3DEC0875}" type="slidenum">
              <a:rPr lang="fi-FI" smtClean="0"/>
              <a:pPr>
                <a:spcAft>
                  <a:spcPts val="600"/>
                </a:spcAft>
              </a:pPr>
              <a:t>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78454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F60425-560D-4343-8F01-7B19D2F7F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anchor="ctr">
            <a:normAutofit/>
          </a:bodyPr>
          <a:lstStyle/>
          <a:p>
            <a:r>
              <a:rPr lang="fi-FI" dirty="0"/>
              <a:t>Kiinteistökulut </a:t>
            </a:r>
            <a:r>
              <a:rPr lang="fi-FI" sz="2200" dirty="0"/>
              <a:t>(83,7 </a:t>
            </a:r>
            <a:r>
              <a:rPr lang="fi-FI" sz="2200" dirty="0" err="1"/>
              <a:t>milj.e</a:t>
            </a:r>
            <a:r>
              <a:rPr lang="fi-FI" sz="2200" dirty="0"/>
              <a:t>, v.2020)</a:t>
            </a:r>
            <a:br>
              <a:rPr lang="fi-FI" dirty="0"/>
            </a:br>
            <a:r>
              <a:rPr lang="fi-FI" sz="2000" dirty="0"/>
              <a:t>Kaikki srk-taloudet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E66553BE-7372-415E-95D6-EC4327037F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753" y="1565275"/>
            <a:ext cx="6478494" cy="2960688"/>
          </a:xfrm>
          <a:prstGeom prst="rect">
            <a:avLst/>
          </a:prstGeom>
          <a:noFill/>
        </p:spPr>
      </p:pic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9B7A0E42-81B5-884B-9EC9-447136196E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68490" y="4767263"/>
            <a:ext cx="2057400" cy="27463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29EF439-236C-4141-A531-FE6D3DEC0875}" type="slidenum">
              <a:rPr lang="fi-FI" smtClean="0"/>
              <a:pPr>
                <a:spcAft>
                  <a:spcPts val="600"/>
                </a:spcAft>
              </a:pPr>
              <a:t>22</a:t>
            </a:fld>
            <a:endParaRPr lang="fi-FI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D4652CB3-41A6-4531-BE09-42C9F15DC16D}"/>
              </a:ext>
            </a:extLst>
          </p:cNvPr>
          <p:cNvSpPr txBox="1"/>
          <p:nvPr/>
        </p:nvSpPr>
        <p:spPr>
          <a:xfrm>
            <a:off x="6257923" y="1288276"/>
            <a:ext cx="2767966" cy="27699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i-FI" sz="1200" dirty="0"/>
              <a:t>Vrt. henkilöstökulut 563,1 </a:t>
            </a:r>
            <a:r>
              <a:rPr lang="fi-FI" sz="1200" dirty="0" err="1"/>
              <a:t>milj.e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10351129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F60425-560D-4343-8F01-7B19D2F7F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04" y="564826"/>
            <a:ext cx="2751045" cy="4013847"/>
          </a:xfrm>
        </p:spPr>
        <p:txBody>
          <a:bodyPr anchor="ctr">
            <a:normAutofit/>
          </a:bodyPr>
          <a:lstStyle/>
          <a:p>
            <a:r>
              <a:rPr lang="fi-FI" sz="2200" dirty="0"/>
              <a:t>Seurakuntatalouksien rakennusten korjausvelan kehitys v. 2020-2040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3C88DC83-713F-43D9-8B40-BD7FC6005C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9999" y="1264111"/>
            <a:ext cx="5272286" cy="2860214"/>
          </a:xfrm>
          <a:prstGeom prst="rect">
            <a:avLst/>
          </a:prstGeom>
          <a:noFill/>
        </p:spPr>
      </p:pic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9B7A0E42-81B5-884B-9EC9-447136196E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968490" y="4767263"/>
            <a:ext cx="2057400" cy="27463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29EF439-236C-4141-A531-FE6D3DEC0875}" type="slidenum">
              <a:rPr lang="fi-FI" smtClean="0"/>
              <a:pPr>
                <a:spcAft>
                  <a:spcPts val="600"/>
                </a:spcAft>
              </a:pPr>
              <a:t>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14793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F60425-560D-4343-8F01-7B19D2F7F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04" y="564826"/>
            <a:ext cx="2751045" cy="4013847"/>
          </a:xfrm>
        </p:spPr>
        <p:txBody>
          <a:bodyPr anchor="ctr">
            <a:normAutofit/>
          </a:bodyPr>
          <a:lstStyle/>
          <a:p>
            <a:r>
              <a:rPr lang="fi-FI" sz="2200" dirty="0"/>
              <a:t>Seurakuntatalouksien rakennusten korjausvelan ja ylläpitokulujen kehitys hiippakunnittain</a:t>
            </a:r>
            <a:br>
              <a:rPr lang="fi-FI" sz="2200" dirty="0"/>
            </a:br>
            <a:r>
              <a:rPr lang="fi-FI" sz="2200" dirty="0"/>
              <a:t>v. 2020-2040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9B7A0E42-81B5-884B-9EC9-447136196E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968490" y="4767263"/>
            <a:ext cx="2057400" cy="27463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29EF439-236C-4141-A531-FE6D3DEC0875}" type="slidenum">
              <a:rPr lang="fi-FI" smtClean="0"/>
              <a:pPr>
                <a:spcAft>
                  <a:spcPts val="600"/>
                </a:spcAft>
              </a:pPr>
              <a:t>24</a:t>
            </a:fld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7708782C-78D3-486B-9360-1638A2640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8225" y="704850"/>
            <a:ext cx="5815773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8220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F60425-560D-4343-8F01-7B19D2F7F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04" y="564826"/>
            <a:ext cx="2751045" cy="4013847"/>
          </a:xfrm>
        </p:spPr>
        <p:txBody>
          <a:bodyPr anchor="ctr">
            <a:normAutofit/>
          </a:bodyPr>
          <a:lstStyle/>
          <a:p>
            <a:r>
              <a:rPr lang="fi-FI" sz="2200" dirty="0"/>
              <a:t>Seurakuntatalouksien rakennusten korjausvelan ja ylläpitokulujen kehitys hiippakunnittain</a:t>
            </a:r>
            <a:br>
              <a:rPr lang="fi-FI" sz="2200" dirty="0"/>
            </a:br>
            <a:r>
              <a:rPr lang="fi-FI" sz="2200" dirty="0"/>
              <a:t>v. 2020-2040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9B7A0E42-81B5-884B-9EC9-447136196E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968490" y="4767263"/>
            <a:ext cx="2057400" cy="27463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29EF439-236C-4141-A531-FE6D3DEC0875}" type="slidenum">
              <a:rPr lang="fi-FI" smtClean="0"/>
              <a:pPr>
                <a:spcAft>
                  <a:spcPts val="600"/>
                </a:spcAft>
              </a:pPr>
              <a:t>25</a:t>
            </a:fld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7029128E-8B13-429B-8134-6E2093BCC5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0" y="792358"/>
            <a:ext cx="5810250" cy="314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960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FEB66FA-70E9-A447-8C9A-545B10F85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04" y="489172"/>
            <a:ext cx="2751045" cy="1890862"/>
          </a:xfrm>
        </p:spPr>
        <p:txBody>
          <a:bodyPr/>
          <a:lstStyle/>
          <a:p>
            <a:r>
              <a:rPr lang="fi-FI" dirty="0"/>
              <a:t>Mitä kiinteistöjen suhteen tulisi tehdä?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0CA0FB62-149C-674B-9BE5-86853903DE99}"/>
              </a:ext>
            </a:extLst>
          </p:cNvPr>
          <p:cNvSpPr txBox="1"/>
          <p:nvPr/>
        </p:nvSpPr>
        <p:spPr>
          <a:xfrm>
            <a:off x="5142690" y="1147864"/>
            <a:ext cx="823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>
                <a:solidFill>
                  <a:schemeClr val="bg1"/>
                </a:solidFill>
                <a:latin typeface="Verdana" panose="020B0604030504040204" pitchFamily="34" charset="0"/>
              </a:rPr>
              <a:t>Teksti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8D8AE0A1-2D85-004B-B88A-0412B5D6AA0E}"/>
              </a:ext>
            </a:extLst>
          </p:cNvPr>
          <p:cNvSpPr txBox="1"/>
          <p:nvPr/>
        </p:nvSpPr>
        <p:spPr>
          <a:xfrm>
            <a:off x="7101192" y="2380034"/>
            <a:ext cx="823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>
                <a:solidFill>
                  <a:schemeClr val="bg1"/>
                </a:solidFill>
                <a:latin typeface="Verdana" panose="020B0604030504040204" pitchFamily="34" charset="0"/>
              </a:rPr>
              <a:t>Teksti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59F7024-0B91-5F4A-833F-FE9845A0ACA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EF439-236C-4141-A531-FE6D3DEC0875}" type="slidenum">
              <a:rPr lang="fi-FI" smtClean="0"/>
              <a:pPr/>
              <a:t>26</a:t>
            </a:fld>
            <a:endParaRPr lang="fi-FI" sz="10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5B53BDE-1C22-4DC5-A224-DF74F0CB33D3}"/>
              </a:ext>
            </a:extLst>
          </p:cNvPr>
          <p:cNvSpPr txBox="1">
            <a:spLocks/>
          </p:cNvSpPr>
          <p:nvPr/>
        </p:nvSpPr>
        <p:spPr>
          <a:xfrm>
            <a:off x="3461234" y="329413"/>
            <a:ext cx="5564656" cy="4101242"/>
          </a:xfrm>
          <a:prstGeom prst="rect">
            <a:avLst/>
          </a:prstGeom>
        </p:spPr>
        <p:txBody>
          <a:bodyPr vert="horz" lIns="72000" tIns="36000" rIns="72000" bIns="36000" rtlCol="0" anchor="t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800" dirty="0"/>
              <a:t>Viedä kiinteistöjen </a:t>
            </a:r>
            <a:r>
              <a:rPr lang="fi-FI" sz="1800" b="1" dirty="0"/>
              <a:t>tiedot </a:t>
            </a:r>
            <a:r>
              <a:rPr lang="fi-FI" sz="1800" b="1" dirty="0" err="1"/>
              <a:t>Basikseen</a:t>
            </a:r>
            <a:r>
              <a:rPr lang="fi-FI" sz="1800" b="1" dirty="0"/>
              <a:t> </a:t>
            </a:r>
            <a:r>
              <a:rPr lang="fi-FI" sz="1800" dirty="0"/>
              <a:t>ja varmistaa, että kaikki tarvittavat tiedot on täytetty ja että tiedot ovat oikein luokiteltu.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800" dirty="0"/>
              <a:t>Luoda 10 vuoden päähän ulottuva visio ja sille toimiva </a:t>
            </a:r>
            <a:r>
              <a:rPr lang="fi-FI" sz="1800" b="1" dirty="0"/>
              <a:t>kiinteistöstrategia</a:t>
            </a:r>
            <a:r>
              <a:rPr lang="fi-FI" sz="18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800" dirty="0"/>
              <a:t>Huomioida väestö-, </a:t>
            </a:r>
            <a:r>
              <a:rPr lang="fi-FI" sz="1800"/>
              <a:t>jäsen- ja </a:t>
            </a:r>
            <a:r>
              <a:rPr lang="fi-FI" sz="1800" dirty="0"/>
              <a:t>kirkollisverotuloennusteet ja pohtia niiden vaikutus </a:t>
            </a:r>
            <a:r>
              <a:rPr lang="fi-FI" sz="1800" b="1" dirty="0"/>
              <a:t>toimitilojen tarpeeseen</a:t>
            </a:r>
            <a:r>
              <a:rPr lang="fi-FI" sz="18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800" dirty="0"/>
              <a:t>Miettiä, voisiko omistamisen sijaan toimintaa järjestää myös </a:t>
            </a:r>
            <a:r>
              <a:rPr lang="fi-FI" sz="1800" b="1" dirty="0"/>
              <a:t>vuokratiloissa</a:t>
            </a:r>
            <a:r>
              <a:rPr lang="fi-FI" sz="18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800" b="1" dirty="0"/>
              <a:t>Inventoida</a:t>
            </a:r>
            <a:r>
              <a:rPr lang="fi-FI" sz="1800" dirty="0"/>
              <a:t> olemassa oleva </a:t>
            </a:r>
            <a:r>
              <a:rPr lang="fi-FI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rakennus- ja kiinteistökanta ja </a:t>
            </a:r>
            <a:r>
              <a:rPr lang="fi-FI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selvittää korjausvelan määrä</a:t>
            </a:r>
            <a:r>
              <a:rPr lang="fi-FI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pic>
        <p:nvPicPr>
          <p:cNvPr id="12" name="Kuva 11" descr="Kuva, joka sisältää kohteen ruoho, rakennus, kivi&#10;&#10;Kuvaus luotu automaattisesti">
            <a:extLst>
              <a:ext uri="{FF2B5EF4-FFF2-40B4-BE49-F238E27FC236}">
                <a16:creationId xmlns:a16="http://schemas.microsoft.com/office/drawing/2014/main" id="{43A0A99D-16A4-4B5E-A8C2-BE29344575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25" y="2571750"/>
            <a:ext cx="2057401" cy="205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95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FEB66FA-70E9-A447-8C9A-545B10F85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04" y="489172"/>
            <a:ext cx="2751045" cy="1890862"/>
          </a:xfrm>
        </p:spPr>
        <p:txBody>
          <a:bodyPr/>
          <a:lstStyle/>
          <a:p>
            <a:r>
              <a:rPr lang="fi-FI" dirty="0"/>
              <a:t>Kiinteistö-strategiamalli seurakunnille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0CA0FB62-149C-674B-9BE5-86853903DE99}"/>
              </a:ext>
            </a:extLst>
          </p:cNvPr>
          <p:cNvSpPr txBox="1"/>
          <p:nvPr/>
        </p:nvSpPr>
        <p:spPr>
          <a:xfrm>
            <a:off x="5142690" y="1147864"/>
            <a:ext cx="823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>
                <a:solidFill>
                  <a:schemeClr val="bg1"/>
                </a:solidFill>
                <a:latin typeface="Verdana" panose="020B0604030504040204" pitchFamily="34" charset="0"/>
              </a:rPr>
              <a:t>Teksti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8D8AE0A1-2D85-004B-B88A-0412B5D6AA0E}"/>
              </a:ext>
            </a:extLst>
          </p:cNvPr>
          <p:cNvSpPr txBox="1"/>
          <p:nvPr/>
        </p:nvSpPr>
        <p:spPr>
          <a:xfrm>
            <a:off x="7101192" y="2380034"/>
            <a:ext cx="823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>
                <a:solidFill>
                  <a:schemeClr val="bg1"/>
                </a:solidFill>
                <a:latin typeface="Verdana" panose="020B0604030504040204" pitchFamily="34" charset="0"/>
              </a:rPr>
              <a:t>Teksti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59F7024-0B91-5F4A-833F-FE9845A0ACA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EF439-236C-4141-A531-FE6D3DEC0875}" type="slidenum">
              <a:rPr lang="fi-FI" smtClean="0"/>
              <a:pPr/>
              <a:t>27</a:t>
            </a:fld>
            <a:endParaRPr lang="fi-FI" sz="10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A1C4F87-4D0F-42BF-87E7-95E21787CC0F}"/>
              </a:ext>
            </a:extLst>
          </p:cNvPr>
          <p:cNvSpPr txBox="1">
            <a:spLocks/>
          </p:cNvSpPr>
          <p:nvPr/>
        </p:nvSpPr>
        <p:spPr>
          <a:xfrm>
            <a:off x="3301440" y="285008"/>
            <a:ext cx="5564656" cy="4482255"/>
          </a:xfrm>
          <a:prstGeom prst="rect">
            <a:avLst/>
          </a:prstGeom>
        </p:spPr>
        <p:txBody>
          <a:bodyPr vert="horz" lIns="72000" tIns="36000" rIns="72000" bIns="36000" rtlCol="0" anchor="t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800" dirty="0">
                <a:latin typeface="Martti"/>
              </a:rPr>
              <a:t>Kiinteistöstrategiapaketin sisältö</a:t>
            </a:r>
            <a:br>
              <a:rPr lang="fi-FI" sz="2800" dirty="0">
                <a:latin typeface="Martti"/>
              </a:rPr>
            </a:br>
            <a:r>
              <a:rPr lang="fi-FI" sz="2800" dirty="0">
                <a:latin typeface="Martti"/>
              </a:rPr>
              <a:t>ladattavissa Sakastista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Kiinteistöstrategiamalli</a:t>
            </a:r>
            <a:endParaRPr lang="fi-FI" sz="1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Voidaan kopioida dokumenttipohjaksi seurakuntatalouden kiinteistöstrategiaa varten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Sovelletaan mallia seurakuntatalouden koon ja tarpeen mukaan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Ohjeet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Strategiatyöskentelyä tukeva aineisto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Sisältää esimerkkejä, kuvia ja linkkejä eri tietolähteisiin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Liitteet ja lomakkeet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Excel-lomakkeita voidaan hyödyntää                                         sellaisenaan tai soveltaen seurakuntatalouden tarpeisiin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Malliesimerkkejä mm. rakennusryhmittelystä,                      käyttöasteista, kiinteistötoimen tuloslaskelmasta</a:t>
            </a:r>
          </a:p>
        </p:txBody>
      </p:sp>
      <p:pic>
        <p:nvPicPr>
          <p:cNvPr id="11" name="Kuva 10" descr="Kuva, joka sisältää kohteen sisä, ikkuna, kaari&#10;&#10;Kuvaus luotu automaattisesti">
            <a:extLst>
              <a:ext uri="{FF2B5EF4-FFF2-40B4-BE49-F238E27FC236}">
                <a16:creationId xmlns:a16="http://schemas.microsoft.com/office/drawing/2014/main" id="{96F7EE88-6CC5-40A4-8EED-E13397BD5D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78" y="2216707"/>
            <a:ext cx="2437622" cy="2437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534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FEB66FA-70E9-A447-8C9A-545B10F85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04" y="489172"/>
            <a:ext cx="2589121" cy="1644428"/>
          </a:xfrm>
        </p:spPr>
        <p:txBody>
          <a:bodyPr>
            <a:normAutofit fontScale="90000"/>
          </a:bodyPr>
          <a:lstStyle/>
          <a:p>
            <a:r>
              <a:rPr lang="fi-FI" sz="2400" dirty="0"/>
              <a:t>OTA YHTEYTTÄ</a:t>
            </a:r>
            <a:br>
              <a:rPr lang="fi-FI" sz="2400" dirty="0"/>
            </a:br>
            <a:br>
              <a:rPr lang="fi-FI" sz="2400" dirty="0"/>
            </a:br>
            <a:r>
              <a:rPr lang="fi-FI" sz="2200" dirty="0"/>
              <a:t>Seurakuntien </a:t>
            </a:r>
            <a:br>
              <a:rPr lang="fi-FI" sz="2200" dirty="0"/>
            </a:br>
            <a:r>
              <a:rPr lang="fi-FI" sz="2200" dirty="0"/>
              <a:t>hallinto ja talous </a:t>
            </a:r>
            <a:br>
              <a:rPr lang="fi-FI" sz="2200" dirty="0"/>
            </a:br>
            <a:r>
              <a:rPr lang="fi-FI" sz="2200" dirty="0"/>
              <a:t>-yksikkö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0CA0FB62-149C-674B-9BE5-86853903DE99}"/>
              </a:ext>
            </a:extLst>
          </p:cNvPr>
          <p:cNvSpPr txBox="1"/>
          <p:nvPr/>
        </p:nvSpPr>
        <p:spPr>
          <a:xfrm>
            <a:off x="5142690" y="1147864"/>
            <a:ext cx="823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>
                <a:solidFill>
                  <a:schemeClr val="bg1"/>
                </a:solidFill>
                <a:latin typeface="Verdana" panose="020B0604030504040204" pitchFamily="34" charset="0"/>
              </a:rPr>
              <a:t>Teksti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8D8AE0A1-2D85-004B-B88A-0412B5D6AA0E}"/>
              </a:ext>
            </a:extLst>
          </p:cNvPr>
          <p:cNvSpPr txBox="1"/>
          <p:nvPr/>
        </p:nvSpPr>
        <p:spPr>
          <a:xfrm>
            <a:off x="7101192" y="2380034"/>
            <a:ext cx="823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>
                <a:solidFill>
                  <a:schemeClr val="bg1"/>
                </a:solidFill>
                <a:latin typeface="Verdana" panose="020B0604030504040204" pitchFamily="34" charset="0"/>
              </a:rPr>
              <a:t>Teksti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59F7024-0B91-5F4A-833F-FE9845A0ACA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EF439-236C-4141-A531-FE6D3DEC0875}" type="slidenum">
              <a:rPr lang="fi-FI" smtClean="0"/>
              <a:pPr/>
              <a:t>28</a:t>
            </a:fld>
            <a:endParaRPr lang="fi-FI" sz="10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A1C4F87-4D0F-42BF-87E7-95E21787CC0F}"/>
              </a:ext>
            </a:extLst>
          </p:cNvPr>
          <p:cNvSpPr txBox="1">
            <a:spLocks/>
          </p:cNvSpPr>
          <p:nvPr/>
        </p:nvSpPr>
        <p:spPr>
          <a:xfrm>
            <a:off x="3301440" y="285008"/>
            <a:ext cx="5564656" cy="4482255"/>
          </a:xfrm>
          <a:prstGeom prst="rect">
            <a:avLst/>
          </a:prstGeom>
        </p:spPr>
        <p:txBody>
          <a:bodyPr vert="horz" lIns="72000" tIns="36000" rIns="72000" bIns="36000" rtlCol="0" anchor="t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BASIS-ASIAT:</a:t>
            </a:r>
          </a:p>
          <a:p>
            <a:r>
              <a:rPr lang="fi-FI" sz="1600" b="1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Asiantuntija Niklas Turku</a:t>
            </a:r>
          </a:p>
          <a:p>
            <a:r>
              <a:rPr lang="fi-FI" sz="1600" dirty="0">
                <a:hlinkClick r:id="rId3"/>
              </a:rPr>
              <a:t>Niklas.turku@evl.fi</a:t>
            </a:r>
            <a:endParaRPr lang="fi-FI" sz="1600" dirty="0"/>
          </a:p>
          <a:p>
            <a:r>
              <a:rPr lang="fi-FI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Puh. 0400 715655</a:t>
            </a:r>
          </a:p>
          <a:p>
            <a:endParaRPr lang="fi-FI" sz="1600" b="1" dirty="0"/>
          </a:p>
          <a:p>
            <a:r>
              <a:rPr lang="fi-FI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KIINTEISTÖSTRATEGIA:</a:t>
            </a:r>
          </a:p>
          <a:p>
            <a:r>
              <a:rPr lang="fi-FI" sz="1600" b="1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Yliarkkitehti Edla Mäkelä</a:t>
            </a:r>
          </a:p>
          <a:p>
            <a:r>
              <a:rPr lang="fi-FI" sz="1600" dirty="0">
                <a:hlinkClick r:id="rId4"/>
              </a:rPr>
              <a:t>edla.e.makela@evl.fi</a:t>
            </a:r>
            <a:endParaRPr lang="fi-FI" sz="1600" dirty="0"/>
          </a:p>
          <a:p>
            <a:r>
              <a:rPr lang="fi-FI" sz="1600" dirty="0"/>
              <a:t>Puh. </a:t>
            </a:r>
            <a:r>
              <a:rPr lang="fi-FI" sz="1600" b="0" i="0" dirty="0">
                <a:solidFill>
                  <a:srgbClr val="404041"/>
                </a:solidFill>
                <a:effectLst/>
                <a:latin typeface="Open Sans" panose="020B0606030504020204" pitchFamily="34" charset="0"/>
              </a:rPr>
              <a:t>050 591 7665</a:t>
            </a:r>
          </a:p>
          <a:p>
            <a:endParaRPr lang="fi-FI" sz="1600" dirty="0"/>
          </a:p>
          <a:p>
            <a:r>
              <a:rPr lang="fi-FI" sz="1600" b="1" dirty="0">
                <a:solidFill>
                  <a:schemeClr val="accent1"/>
                </a:solidFill>
              </a:rPr>
              <a:t>Kulttuuriperintöasiantuntija Saana Tammisto</a:t>
            </a:r>
            <a:endParaRPr lang="fi-FI" sz="1600" b="1" dirty="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fi-FI" sz="1600" dirty="0">
                <a:hlinkClick r:id="rId5"/>
              </a:rPr>
              <a:t>saana.tammisto@evl.fi</a:t>
            </a:r>
            <a:endParaRPr lang="fi-FI" sz="1600" dirty="0"/>
          </a:p>
          <a:p>
            <a:r>
              <a:rPr lang="fi-FI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Puh. </a:t>
            </a:r>
            <a:r>
              <a:rPr lang="fi-FI" sz="1600" b="0" i="0" dirty="0">
                <a:solidFill>
                  <a:srgbClr val="404041"/>
                </a:solidFill>
                <a:effectLst/>
                <a:latin typeface="Open Sans" panose="020B0606030504020204" pitchFamily="34" charset="0"/>
              </a:rPr>
              <a:t>040 642 8404</a:t>
            </a:r>
            <a:endParaRPr lang="fi-FI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fi-FI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" name="Kuva 10" descr="Kuva, joka sisältää kohteen sisä, ikkuna, kaari&#10;&#10;Kuvaus luotu automaattisesti">
            <a:extLst>
              <a:ext uri="{FF2B5EF4-FFF2-40B4-BE49-F238E27FC236}">
                <a16:creationId xmlns:a16="http://schemas.microsoft.com/office/drawing/2014/main" id="{96F7EE88-6CC5-40A4-8EED-E13397BD5DA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78" y="2216707"/>
            <a:ext cx="2437622" cy="2437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3890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61358FC4-39CB-C944-BD0C-ECAF5EDC2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487631"/>
            <a:ext cx="6858000" cy="1366631"/>
          </a:xfrm>
        </p:spPr>
        <p:txBody>
          <a:bodyPr anchor="ctr">
            <a:normAutofit/>
          </a:bodyPr>
          <a:lstStyle/>
          <a:p>
            <a:r>
              <a:rPr lang="fi-FI" dirty="0"/>
              <a:t>Kiitos!</a:t>
            </a:r>
          </a:p>
        </p:txBody>
      </p:sp>
      <p:sp>
        <p:nvSpPr>
          <p:cNvPr id="6" name="Alaotsikko 5">
            <a:extLst>
              <a:ext uri="{FF2B5EF4-FFF2-40B4-BE49-F238E27FC236}">
                <a16:creationId xmlns:a16="http://schemas.microsoft.com/office/drawing/2014/main" id="{36FAF96C-24AE-CC40-8DF6-88C42F7B9D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54262"/>
            <a:ext cx="6858000" cy="381625"/>
          </a:xfrm>
        </p:spPr>
        <p:txBody>
          <a:bodyPr>
            <a:normAutofit/>
          </a:bodyPr>
          <a:lstStyle/>
          <a:p>
            <a:endParaRPr lang="fi-FI" dirty="0">
              <a:effectLst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8931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766"/>
    </mc:Choice>
    <mc:Fallback xmlns="">
      <p:transition advTm="1766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F60425-560D-4343-8F01-7B19D2F7F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04" y="564826"/>
            <a:ext cx="2751045" cy="4013847"/>
          </a:xfrm>
        </p:spPr>
        <p:txBody>
          <a:bodyPr anchor="ctr">
            <a:normAutofit/>
          </a:bodyPr>
          <a:lstStyle/>
          <a:p>
            <a:r>
              <a:rPr lang="fi-FI" sz="2400" dirty="0"/>
              <a:t>Väestö- ja jäsenennuste</a:t>
            </a:r>
            <a:br>
              <a:rPr lang="fi-FI" sz="2400" dirty="0"/>
            </a:br>
            <a:r>
              <a:rPr lang="fi-FI" sz="2400" dirty="0"/>
              <a:t>v. 2021-2040</a:t>
            </a:r>
            <a:br>
              <a:rPr lang="fi-FI" sz="1500" dirty="0"/>
            </a:br>
            <a:br>
              <a:rPr lang="fi-FI" sz="1500" dirty="0"/>
            </a:br>
            <a:br>
              <a:rPr lang="fi-FI" sz="1500" dirty="0"/>
            </a:br>
            <a:r>
              <a:rPr lang="fi-FI" sz="1500" dirty="0"/>
              <a:t>(Kirkkohallitus, tilastoasiantuntija </a:t>
            </a:r>
            <a:br>
              <a:rPr lang="fi-FI" sz="1500" dirty="0"/>
            </a:br>
            <a:r>
              <a:rPr lang="fi-FI" sz="1500" dirty="0"/>
              <a:t>T. Halmeenmäki)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9B7A0E42-81B5-884B-9EC9-447136196E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968490" y="4767263"/>
            <a:ext cx="2057400" cy="27463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29EF439-236C-4141-A531-FE6D3DEC0875}" type="slidenum">
              <a:rPr lang="fi-FI" smtClean="0"/>
              <a:pPr>
                <a:spcAft>
                  <a:spcPts val="600"/>
                </a:spcAft>
              </a:pPr>
              <a:t>3</a:t>
            </a:fld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7B49B570-A10F-4CC7-8568-F667B96D0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4794" y="564826"/>
            <a:ext cx="5621096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5300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F60425-560D-4343-8F01-7B19D2F7F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04" y="564826"/>
            <a:ext cx="2751045" cy="4013847"/>
          </a:xfrm>
        </p:spPr>
        <p:txBody>
          <a:bodyPr anchor="ctr">
            <a:normAutofit/>
          </a:bodyPr>
          <a:lstStyle/>
          <a:p>
            <a:r>
              <a:rPr lang="fi-FI" sz="2400" dirty="0"/>
              <a:t>Jäsenmäärän muutos ikäryhmittäin</a:t>
            </a:r>
            <a:br>
              <a:rPr lang="fi-FI" sz="2400" dirty="0"/>
            </a:br>
            <a:r>
              <a:rPr lang="fi-FI" sz="2400" dirty="0"/>
              <a:t>v. 2021-2040</a:t>
            </a:r>
            <a:br>
              <a:rPr lang="fi-FI" sz="1500" dirty="0"/>
            </a:br>
            <a:br>
              <a:rPr lang="fi-FI" sz="1500" dirty="0"/>
            </a:br>
            <a:br>
              <a:rPr lang="fi-FI" sz="1500" dirty="0"/>
            </a:br>
            <a:r>
              <a:rPr lang="fi-FI" sz="1500" dirty="0"/>
              <a:t>(Kirkkohallitus, tilastoasiantuntija </a:t>
            </a:r>
            <a:br>
              <a:rPr lang="fi-FI" sz="1500" dirty="0"/>
            </a:br>
            <a:r>
              <a:rPr lang="fi-FI" sz="1500" dirty="0"/>
              <a:t>T. Halmeenmäki)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E576D060-0659-4FD8-B6A1-F8FB8A8E8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9999" y="932325"/>
            <a:ext cx="4915351" cy="3330150"/>
          </a:xfrm>
          <a:prstGeom prst="rect">
            <a:avLst/>
          </a:prstGeom>
          <a:noFill/>
        </p:spPr>
      </p:pic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9B7A0E42-81B5-884B-9EC9-447136196E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968490" y="4767263"/>
            <a:ext cx="2057400" cy="27463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29EF439-236C-4141-A531-FE6D3DEC0875}" type="slidenum">
              <a:rPr lang="fi-FI" smtClean="0"/>
              <a:pPr>
                <a:spcAft>
                  <a:spcPts val="600"/>
                </a:spcAft>
              </a:pPr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2231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F60425-560D-4343-8F01-7B19D2F7F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04" y="564826"/>
            <a:ext cx="2751045" cy="4013847"/>
          </a:xfrm>
        </p:spPr>
        <p:txBody>
          <a:bodyPr anchor="ctr">
            <a:normAutofit/>
          </a:bodyPr>
          <a:lstStyle/>
          <a:p>
            <a:r>
              <a:rPr lang="fi-FI" sz="2400" dirty="0"/>
              <a:t>Jäsenmäärän muutos ikäryhmittäin</a:t>
            </a:r>
            <a:br>
              <a:rPr lang="fi-FI" sz="2400" dirty="0"/>
            </a:br>
            <a:r>
              <a:rPr lang="fi-FI" sz="2400" dirty="0"/>
              <a:t>v. 2021-2040</a:t>
            </a:r>
            <a:br>
              <a:rPr lang="fi-FI" sz="1500" dirty="0"/>
            </a:br>
            <a:br>
              <a:rPr lang="fi-FI" sz="1500" dirty="0"/>
            </a:br>
            <a:br>
              <a:rPr lang="fi-FI" sz="1500" dirty="0"/>
            </a:br>
            <a:r>
              <a:rPr lang="fi-FI" sz="1500" dirty="0"/>
              <a:t>(Kirkkohallitus, tilastoasiantuntija </a:t>
            </a:r>
            <a:br>
              <a:rPr lang="fi-FI" sz="1500" dirty="0"/>
            </a:br>
            <a:r>
              <a:rPr lang="fi-FI" sz="1500" dirty="0"/>
              <a:t>T. Halmeenmäki)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9B7A0E42-81B5-884B-9EC9-447136196E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968490" y="4767263"/>
            <a:ext cx="2057400" cy="27463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29EF439-236C-4141-A531-FE6D3DEC0875}" type="slidenum">
              <a:rPr lang="fi-FI" smtClean="0"/>
              <a:pPr>
                <a:spcAft>
                  <a:spcPts val="600"/>
                </a:spcAft>
              </a:pPr>
              <a:t>5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9A2775F6-6601-4C41-A32A-0EA424D2DF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7698" y="564826"/>
            <a:ext cx="5043995" cy="341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451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F60425-560D-4343-8F01-7B19D2F7F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04" y="564826"/>
            <a:ext cx="2751045" cy="4013847"/>
          </a:xfrm>
        </p:spPr>
        <p:txBody>
          <a:bodyPr anchor="ctr">
            <a:normAutofit/>
          </a:bodyPr>
          <a:lstStyle/>
          <a:p>
            <a:r>
              <a:rPr lang="fi-FI" sz="2400" dirty="0"/>
              <a:t>Jäsenmäärän muutos ikäryhmittäin</a:t>
            </a:r>
            <a:br>
              <a:rPr lang="fi-FI" sz="2400" dirty="0"/>
            </a:br>
            <a:r>
              <a:rPr lang="fi-FI" sz="2400" dirty="0"/>
              <a:t>v. 2021-2040</a:t>
            </a:r>
            <a:br>
              <a:rPr lang="fi-FI" sz="2400" dirty="0"/>
            </a:br>
            <a:r>
              <a:rPr lang="fi-FI" sz="2400" dirty="0"/>
              <a:t>Tampereen </a:t>
            </a:r>
            <a:r>
              <a:rPr lang="fi-FI" sz="2400" dirty="0" err="1"/>
              <a:t>hpk</a:t>
            </a:r>
            <a:br>
              <a:rPr lang="fi-FI" sz="1500" dirty="0"/>
            </a:br>
            <a:br>
              <a:rPr lang="fi-FI" sz="1500" dirty="0"/>
            </a:br>
            <a:br>
              <a:rPr lang="fi-FI" sz="1500" dirty="0"/>
            </a:br>
            <a:r>
              <a:rPr lang="fi-FI" sz="1500" dirty="0"/>
              <a:t>(Kirkkohallitus, tilastoasiantuntija </a:t>
            </a:r>
            <a:br>
              <a:rPr lang="fi-FI" sz="1500" dirty="0"/>
            </a:br>
            <a:r>
              <a:rPr lang="fi-FI" sz="1500" dirty="0"/>
              <a:t>T. Halmeenmäki)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9B7A0E42-81B5-884B-9EC9-447136196E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968490" y="4767263"/>
            <a:ext cx="2057400" cy="27463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29EF439-236C-4141-A531-FE6D3DEC0875}" type="slidenum">
              <a:rPr lang="fi-FI" smtClean="0"/>
              <a:pPr>
                <a:spcAft>
                  <a:spcPts val="600"/>
                </a:spcAft>
              </a:pPr>
              <a:t>6</a:t>
            </a:fld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294077A0-D806-4C94-BF00-FC15D5CDD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8270" y="618437"/>
            <a:ext cx="5487826" cy="370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5669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F60425-560D-4343-8F01-7B19D2F7F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04" y="564826"/>
            <a:ext cx="2751045" cy="4013847"/>
          </a:xfrm>
        </p:spPr>
        <p:txBody>
          <a:bodyPr anchor="ctr">
            <a:normAutofit/>
          </a:bodyPr>
          <a:lstStyle/>
          <a:p>
            <a:r>
              <a:rPr lang="fi-FI" sz="2400" dirty="0"/>
              <a:t>Jäsenmuutos </a:t>
            </a:r>
            <a:br>
              <a:rPr lang="fi-FI" sz="2400" dirty="0"/>
            </a:br>
            <a:r>
              <a:rPr lang="fi-FI" sz="2400" dirty="0"/>
              <a:t>hiippakunnittain</a:t>
            </a:r>
            <a:br>
              <a:rPr lang="fi-FI" sz="2400" dirty="0"/>
            </a:br>
            <a:r>
              <a:rPr lang="fi-FI" sz="2400" dirty="0"/>
              <a:t>v. 2020-2030</a:t>
            </a:r>
            <a:br>
              <a:rPr lang="fi-FI" sz="2400" dirty="0"/>
            </a:br>
            <a:r>
              <a:rPr lang="fi-FI" sz="2000" dirty="0"/>
              <a:t>(% asukasluvusta)</a:t>
            </a:r>
            <a:br>
              <a:rPr lang="fi-FI" sz="2400" dirty="0"/>
            </a:br>
            <a:br>
              <a:rPr lang="fi-FI" sz="2400" dirty="0"/>
            </a:br>
            <a:r>
              <a:rPr lang="fi-FI" sz="2000" dirty="0"/>
              <a:t>(</a:t>
            </a:r>
            <a:r>
              <a:rPr lang="fi-FI" sz="2000" dirty="0" err="1"/>
              <a:t>FCG:n</a:t>
            </a:r>
            <a:r>
              <a:rPr lang="fi-FI" sz="2000" dirty="0"/>
              <a:t> ennuste 5/2021)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2FE63888-A8D1-416F-8013-C21977B516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9999" y="1468988"/>
            <a:ext cx="4915351" cy="2256824"/>
          </a:xfrm>
          <a:prstGeom prst="rect">
            <a:avLst/>
          </a:prstGeom>
          <a:noFill/>
        </p:spPr>
      </p:pic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9B7A0E42-81B5-884B-9EC9-447136196E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968490" y="4767263"/>
            <a:ext cx="2057400" cy="27463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29EF439-236C-4141-A531-FE6D3DEC0875}" type="slidenum">
              <a:rPr lang="fi-FI" smtClean="0"/>
              <a:pPr>
                <a:spcAft>
                  <a:spcPts val="600"/>
                </a:spcAft>
              </a:pPr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313571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F60425-560D-4343-8F01-7B19D2F7F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04" y="564826"/>
            <a:ext cx="2751045" cy="4013847"/>
          </a:xfrm>
        </p:spPr>
        <p:txBody>
          <a:bodyPr anchor="ctr">
            <a:normAutofit/>
          </a:bodyPr>
          <a:lstStyle/>
          <a:p>
            <a:r>
              <a:rPr lang="fi-FI" sz="2400" dirty="0"/>
              <a:t>Tampereen </a:t>
            </a:r>
            <a:r>
              <a:rPr lang="fi-FI" sz="2400" dirty="0" err="1"/>
              <a:t>hpk:n</a:t>
            </a:r>
            <a:r>
              <a:rPr lang="fi-FI" sz="2400" dirty="0"/>
              <a:t> seurakuntataloudet, joissa jäsenmäärän muutos suurinta </a:t>
            </a:r>
            <a:br>
              <a:rPr lang="fi-FI" sz="2400" dirty="0"/>
            </a:br>
            <a:r>
              <a:rPr lang="fi-FI" sz="2400" dirty="0"/>
              <a:t>(muutos-%)</a:t>
            </a:r>
            <a:br>
              <a:rPr lang="fi-FI" sz="2700" dirty="0"/>
            </a:br>
            <a:br>
              <a:rPr lang="fi-FI" sz="2700" dirty="0"/>
            </a:br>
            <a:br>
              <a:rPr lang="fi-FI" sz="2700" dirty="0"/>
            </a:br>
            <a:r>
              <a:rPr lang="fi-FI" sz="2000" dirty="0"/>
              <a:t>(kirkontilastot.fi)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E94BF58-BC0F-4231-8CF6-8848EC9FC9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9846" y="586800"/>
            <a:ext cx="4595657" cy="4021200"/>
          </a:xfrm>
          <a:prstGeom prst="rect">
            <a:avLst/>
          </a:prstGeom>
          <a:noFill/>
        </p:spPr>
      </p:pic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9B7A0E42-81B5-884B-9EC9-447136196E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968490" y="4767263"/>
            <a:ext cx="2057400" cy="27463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29EF439-236C-4141-A531-FE6D3DEC0875}" type="slidenum">
              <a:rPr lang="fi-FI" smtClean="0"/>
              <a:pPr>
                <a:spcAft>
                  <a:spcPts val="600"/>
                </a:spcAft>
              </a:pPr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992474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F60425-560D-4343-8F01-7B19D2F7F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04" y="564826"/>
            <a:ext cx="2751045" cy="4013847"/>
          </a:xfrm>
        </p:spPr>
        <p:txBody>
          <a:bodyPr anchor="ctr">
            <a:normAutofit/>
          </a:bodyPr>
          <a:lstStyle/>
          <a:p>
            <a:r>
              <a:rPr lang="fi-FI" sz="2400" dirty="0"/>
              <a:t>Jäsenmäärän muutos</a:t>
            </a:r>
            <a:br>
              <a:rPr lang="fi-FI" sz="2400" dirty="0"/>
            </a:br>
            <a:r>
              <a:rPr lang="fi-FI" sz="2400" dirty="0"/>
              <a:t>v. 2020-2030</a:t>
            </a:r>
            <a:br>
              <a:rPr lang="fi-FI" sz="2400" dirty="0"/>
            </a:br>
            <a:r>
              <a:rPr lang="fi-FI" sz="2400" dirty="0"/>
              <a:t>pienet/suuret</a:t>
            </a:r>
            <a:br>
              <a:rPr lang="fi-FI" sz="2400" dirty="0"/>
            </a:br>
            <a:r>
              <a:rPr lang="fi-FI" sz="2400" dirty="0"/>
              <a:t>srk-taloudet</a:t>
            </a:r>
            <a:br>
              <a:rPr lang="fi-FI" sz="2400" dirty="0"/>
            </a:br>
            <a:r>
              <a:rPr lang="fi-FI" sz="2400" dirty="0"/>
              <a:t>(% asukasluvusta)</a:t>
            </a:r>
            <a:br>
              <a:rPr lang="fi-FI" sz="2400" dirty="0"/>
            </a:br>
            <a:br>
              <a:rPr lang="fi-FI" sz="2400" dirty="0"/>
            </a:br>
            <a:r>
              <a:rPr lang="fi-FI" sz="2000" dirty="0"/>
              <a:t>(kirkontilastot.fi)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9B7A0E42-81B5-884B-9EC9-447136196E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968490" y="4767263"/>
            <a:ext cx="2057400" cy="27463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29EF439-236C-4141-A531-FE6D3DEC0875}" type="slidenum">
              <a:rPr lang="fi-FI" smtClean="0"/>
              <a:pPr>
                <a:spcAft>
                  <a:spcPts val="600"/>
                </a:spcAft>
              </a:pPr>
              <a:t>9</a:t>
            </a:fld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66B3F30F-2150-45FA-86F6-4ED22E622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2569" y="350837"/>
            <a:ext cx="5268986" cy="2152650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9C2B1BDA-4EDE-40D8-BB23-DBEEC74C14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0618" y="2952750"/>
            <a:ext cx="5544758" cy="150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33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KH 2">
      <a:dk1>
        <a:srgbClr val="000000"/>
      </a:dk1>
      <a:lt1>
        <a:srgbClr val="FFFFFF"/>
      </a:lt1>
      <a:dk2>
        <a:srgbClr val="44546A"/>
      </a:dk2>
      <a:lt2>
        <a:srgbClr val="F0F0F0"/>
      </a:lt2>
      <a:accent1>
        <a:srgbClr val="823F8D"/>
      </a:accent1>
      <a:accent2>
        <a:srgbClr val="A9489D"/>
      </a:accent2>
      <a:accent3>
        <a:srgbClr val="008558"/>
      </a:accent3>
      <a:accent4>
        <a:srgbClr val="006DA8"/>
      </a:accent4>
      <a:accent5>
        <a:srgbClr val="D91C12"/>
      </a:accent5>
      <a:accent6>
        <a:srgbClr val="CC4B05"/>
      </a:accent6>
      <a:hlink>
        <a:srgbClr val="0563C1"/>
      </a:hlink>
      <a:folHlink>
        <a:srgbClr val="954F72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H_diapohja_fi.potx" id="{6FB7B34A-757C-3245-9B7E-A062E864AB5B}" vid="{7A4D74CD-94ED-7145-92FF-5A193A2D9533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4B9B37D68B7B744396F4338CC0D2FCE7" ma:contentTypeVersion="13" ma:contentTypeDescription="Luo uusi asiakirja." ma:contentTypeScope="" ma:versionID="68b03725fbdd843bdfc1663653d5f41e">
  <xsd:schema xmlns:xsd="http://www.w3.org/2001/XMLSchema" xmlns:xs="http://www.w3.org/2001/XMLSchema" xmlns:p="http://schemas.microsoft.com/office/2006/metadata/properties" xmlns:ns2="dc50632f-582e-4c95-8732-8b3df6f98f8a" xmlns:ns3="250bf397-38ca-4505-9101-d5ed75e05201" targetNamespace="http://schemas.microsoft.com/office/2006/metadata/properties" ma:root="true" ma:fieldsID="e7a0c96666f187499954321acb5fe7e2" ns2:_="" ns3:_="">
    <xsd:import namespace="dc50632f-582e-4c95-8732-8b3df6f98f8a"/>
    <xsd:import namespace="250bf397-38ca-4505-9101-d5ed75e0520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50632f-582e-4c95-8732-8b3df6f98f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0bf397-38ca-4505-9101-d5ed75e0520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00B1805-B14B-4C3F-B5AC-2BDF878D796C}">
  <ds:schemaRefs>
    <ds:schemaRef ds:uri="http://purl.org/dc/dcmitype/"/>
    <ds:schemaRef ds:uri="http://schemas.microsoft.com/office/2006/documentManagement/types"/>
    <ds:schemaRef ds:uri="eee89012-d7cc-47cb-92ec-474ddaac14db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1EC4C34-2460-4806-A007-4D94304C09B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EA34A69-1F58-4B82-B29A-3D5C225B437D}"/>
</file>

<file path=docProps/app.xml><?xml version="1.0" encoding="utf-8"?>
<Properties xmlns="http://schemas.openxmlformats.org/officeDocument/2006/extended-properties" xmlns:vt="http://schemas.openxmlformats.org/officeDocument/2006/docPropsVTypes">
  <Template>KH_diapohja_fi</Template>
  <TotalTime>2109</TotalTime>
  <Words>770</Words>
  <Application>Microsoft Office PowerPoint</Application>
  <PresentationFormat>Näytössä katseltava esitys (16:9)</PresentationFormat>
  <Paragraphs>148</Paragraphs>
  <Slides>29</Slides>
  <Notes>13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29</vt:i4>
      </vt:variant>
    </vt:vector>
  </HeadingPairs>
  <TitlesOfParts>
    <vt:vector size="35" baseType="lpstr">
      <vt:lpstr>Arial</vt:lpstr>
      <vt:lpstr>Martti</vt:lpstr>
      <vt:lpstr>Open Sans</vt:lpstr>
      <vt:lpstr>Verdana</vt:lpstr>
      <vt:lpstr>Wingdings</vt:lpstr>
      <vt:lpstr>Office-teema</vt:lpstr>
      <vt:lpstr>Talous ja tulevaisuus</vt:lpstr>
      <vt:lpstr>Jäsenmäärän kehitys</vt:lpstr>
      <vt:lpstr>Väestö- ja jäsenennuste v. 2021-2040   (Kirkkohallitus, tilastoasiantuntija  T. Halmeenmäki)</vt:lpstr>
      <vt:lpstr>Jäsenmäärän muutos ikäryhmittäin v. 2021-2040   (Kirkkohallitus, tilastoasiantuntija  T. Halmeenmäki)</vt:lpstr>
      <vt:lpstr>Jäsenmäärän muutos ikäryhmittäin v. 2021-2040   (Kirkkohallitus, tilastoasiantuntija  T. Halmeenmäki)</vt:lpstr>
      <vt:lpstr>Jäsenmäärän muutos ikäryhmittäin v. 2021-2040 Tampereen hpk   (Kirkkohallitus, tilastoasiantuntija  T. Halmeenmäki)</vt:lpstr>
      <vt:lpstr>Jäsenmuutos  hiippakunnittain v. 2020-2030 (% asukasluvusta)  (FCG:n ennuste 5/2021)</vt:lpstr>
      <vt:lpstr>Tampereen hpk:n seurakuntataloudet, joissa jäsenmäärän muutos suurinta  (muutos-%)   (kirkontilastot.fi)</vt:lpstr>
      <vt:lpstr>Jäsenmäärän muutos v. 2020-2030 pienet/suuret srk-taloudet (% asukasluvusta)  (kirkontilastot.fi)</vt:lpstr>
      <vt:lpstr>Jäsenmäärän muutos  v. 2040 mennessä   (kirkontilastot.fi)</vt:lpstr>
      <vt:lpstr>TIIVISTETYSTI jäsenmäärästä</vt:lpstr>
      <vt:lpstr>Kirkollisverotulot</vt:lpstr>
      <vt:lpstr>Kirkollisvero-prosenttien jakauma (12/2020) -kaikki seurakuntataloudet</vt:lpstr>
      <vt:lpstr>Verotulokehitys vuoteen 2040 mennessä hiippakunnittain  (FCG 5/2021)</vt:lpstr>
      <vt:lpstr>Verotulokehitys vuoteen 2040 mennessä (FCG:n uusin ennuste 11/2021) </vt:lpstr>
      <vt:lpstr>VEROTULOJEN KEHITYS  V. 2030 MENNESSÄ</vt:lpstr>
      <vt:lpstr>YHTEENVETO  verotulojen kehityksestä</vt:lpstr>
      <vt:lpstr>Kiinteistöt</vt:lpstr>
      <vt:lpstr>BASIS/Tampereen hpk Kirkollisten rakennusten osuus vain 16 %</vt:lpstr>
      <vt:lpstr>Investoinnit  v. 2019-2021 rakennustyypeittäin (Tampereen hpk)</vt:lpstr>
      <vt:lpstr>RAKENNUKSET Investoinnit/poistot (Tampereen hpk)</vt:lpstr>
      <vt:lpstr>Kiinteistökulut (83,7 milj.e, v.2020) Kaikki srk-taloudet</vt:lpstr>
      <vt:lpstr>Seurakuntatalouksien rakennusten korjausvelan kehitys v. 2020-2040</vt:lpstr>
      <vt:lpstr>Seurakuntatalouksien rakennusten korjausvelan ja ylläpitokulujen kehitys hiippakunnittain v. 2020-2040</vt:lpstr>
      <vt:lpstr>Seurakuntatalouksien rakennusten korjausvelan ja ylläpitokulujen kehitys hiippakunnittain v. 2020-2040</vt:lpstr>
      <vt:lpstr>Mitä kiinteistöjen suhteen tulisi tehdä?</vt:lpstr>
      <vt:lpstr>Kiinteistö-strategiamalli seurakunnille</vt:lpstr>
      <vt:lpstr>OTA YHTEYTTÄ  Seurakuntien  hallinto ja talous  -yksikkö</vt:lpstr>
      <vt:lpstr>Kiitos!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Kirkollinen kulttuuriperintö sekä seurakuntien arvorakennukset ja kiinteistöjen hoito</dc:title>
  <dc:creator>Saana Tammisto </dc:creator>
  <cp:lastModifiedBy>Simpanen Johanna</cp:lastModifiedBy>
  <cp:revision>2</cp:revision>
  <dcterms:created xsi:type="dcterms:W3CDTF">2021-09-06T10:23:52Z</dcterms:created>
  <dcterms:modified xsi:type="dcterms:W3CDTF">2021-11-16T10:34:34Z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0x0101004B9B37D68B7B744396F4338CC0D2FCE7</vt:lpwstr>
  </property>
</Properties>
</file>