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7"/>
  </p:notesMasterIdLst>
  <p:sldIdLst>
    <p:sldId id="257" r:id="rId5"/>
    <p:sldId id="275" r:id="rId6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MarttiDisplay" panose="02000000000000000000" pitchFamily="2" charset="0"/>
      <p:regular r:id="rId12"/>
      <p:bold r:id="rId13"/>
    </p:embeddedFont>
  </p:embeddedFontLst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arttiDisplay" pitchFamily="2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arttiDisplay" pitchFamily="2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arttiDisplay" pitchFamily="2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arttiDisplay" pitchFamily="2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arttiDisplay" pitchFamily="2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MarttiDisplay" pitchFamily="2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MarttiDisplay" pitchFamily="2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MarttiDisplay" pitchFamily="2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MarttiDisplay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C7224D-676C-4312-AE20-DDBF46353BDB}" v="1" dt="2021-11-24T05:31:12.9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8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örmä Terhi" userId="8c1793af-a4ce-4c44-9f5a-f066f7b84533" providerId="ADAL" clId="{02C7224D-676C-4312-AE20-DDBF46353BDB}"/>
    <pc:docChg chg="custSel addSld delSld modSld sldOrd">
      <pc:chgData name="Törmä Terhi" userId="8c1793af-a4ce-4c44-9f5a-f066f7b84533" providerId="ADAL" clId="{02C7224D-676C-4312-AE20-DDBF46353BDB}" dt="2021-11-29T06:12:16.755" v="1609" actId="20577"/>
      <pc:docMkLst>
        <pc:docMk/>
      </pc:docMkLst>
      <pc:sldChg chg="delSp modSp mod">
        <pc:chgData name="Törmä Terhi" userId="8c1793af-a4ce-4c44-9f5a-f066f7b84533" providerId="ADAL" clId="{02C7224D-676C-4312-AE20-DDBF46353BDB}" dt="2021-11-29T06:11:25.872" v="1551" actId="20577"/>
        <pc:sldMkLst>
          <pc:docMk/>
          <pc:sldMk cId="0" sldId="257"/>
        </pc:sldMkLst>
        <pc:spChg chg="mod">
          <ac:chgData name="Törmä Terhi" userId="8c1793af-a4ce-4c44-9f5a-f066f7b84533" providerId="ADAL" clId="{02C7224D-676C-4312-AE20-DDBF46353BDB}" dt="2021-11-29T06:10:28.626" v="1539" actId="20577"/>
          <ac:spMkLst>
            <pc:docMk/>
            <pc:sldMk cId="0" sldId="257"/>
            <ac:spMk id="3075" creationId="{00000000-0000-0000-0000-000000000000}"/>
          </ac:spMkLst>
        </pc:spChg>
        <pc:spChg chg="mod">
          <ac:chgData name="Törmä Terhi" userId="8c1793af-a4ce-4c44-9f5a-f066f7b84533" providerId="ADAL" clId="{02C7224D-676C-4312-AE20-DDBF46353BDB}" dt="2021-11-29T06:11:25.872" v="1551" actId="20577"/>
          <ac:spMkLst>
            <pc:docMk/>
            <pc:sldMk cId="0" sldId="257"/>
            <ac:spMk id="3076" creationId="{00000000-0000-0000-0000-000000000000}"/>
          </ac:spMkLst>
        </pc:spChg>
        <pc:picChg chg="del mod">
          <ac:chgData name="Törmä Terhi" userId="8c1793af-a4ce-4c44-9f5a-f066f7b84533" providerId="ADAL" clId="{02C7224D-676C-4312-AE20-DDBF46353BDB}" dt="2021-11-24T05:25:08.222" v="101" actId="478"/>
          <ac:picMkLst>
            <pc:docMk/>
            <pc:sldMk cId="0" sldId="257"/>
            <ac:picMk id="3" creationId="{0A33A19F-AEE8-4C80-8D25-36E836C0CF65}"/>
          </ac:picMkLst>
        </pc:picChg>
      </pc:sldChg>
      <pc:sldChg chg="del">
        <pc:chgData name="Törmä Terhi" userId="8c1793af-a4ce-4c44-9f5a-f066f7b84533" providerId="ADAL" clId="{02C7224D-676C-4312-AE20-DDBF46353BDB}" dt="2021-11-24T05:37:17.780" v="1251" actId="47"/>
        <pc:sldMkLst>
          <pc:docMk/>
          <pc:sldMk cId="0" sldId="259"/>
        </pc:sldMkLst>
      </pc:sldChg>
      <pc:sldChg chg="del">
        <pc:chgData name="Törmä Terhi" userId="8c1793af-a4ce-4c44-9f5a-f066f7b84533" providerId="ADAL" clId="{02C7224D-676C-4312-AE20-DDBF46353BDB}" dt="2021-11-24T05:37:19.700" v="1253" actId="47"/>
        <pc:sldMkLst>
          <pc:docMk/>
          <pc:sldMk cId="0" sldId="264"/>
        </pc:sldMkLst>
      </pc:sldChg>
      <pc:sldChg chg="del">
        <pc:chgData name="Törmä Terhi" userId="8c1793af-a4ce-4c44-9f5a-f066f7b84533" providerId="ADAL" clId="{02C7224D-676C-4312-AE20-DDBF46353BDB}" dt="2021-11-24T05:37:18.758" v="1252" actId="47"/>
        <pc:sldMkLst>
          <pc:docMk/>
          <pc:sldMk cId="3298368705" sldId="266"/>
        </pc:sldMkLst>
      </pc:sldChg>
      <pc:sldChg chg="del">
        <pc:chgData name="Törmä Terhi" userId="8c1793af-a4ce-4c44-9f5a-f066f7b84533" providerId="ADAL" clId="{02C7224D-676C-4312-AE20-DDBF46353BDB}" dt="2021-11-24T05:37:21.610" v="1254" actId="47"/>
        <pc:sldMkLst>
          <pc:docMk/>
          <pc:sldMk cId="1316587540" sldId="268"/>
        </pc:sldMkLst>
      </pc:sldChg>
      <pc:sldChg chg="del">
        <pc:chgData name="Törmä Terhi" userId="8c1793af-a4ce-4c44-9f5a-f066f7b84533" providerId="ADAL" clId="{02C7224D-676C-4312-AE20-DDBF46353BDB}" dt="2021-11-24T05:37:22.146" v="1255" actId="47"/>
        <pc:sldMkLst>
          <pc:docMk/>
          <pc:sldMk cId="2124119403" sldId="270"/>
        </pc:sldMkLst>
      </pc:sldChg>
      <pc:sldChg chg="del">
        <pc:chgData name="Törmä Terhi" userId="8c1793af-a4ce-4c44-9f5a-f066f7b84533" providerId="ADAL" clId="{02C7224D-676C-4312-AE20-DDBF46353BDB}" dt="2021-11-24T05:37:23.650" v="1256" actId="47"/>
        <pc:sldMkLst>
          <pc:docMk/>
          <pc:sldMk cId="2469447472" sldId="272"/>
        </pc:sldMkLst>
      </pc:sldChg>
      <pc:sldChg chg="del">
        <pc:chgData name="Törmä Terhi" userId="8c1793af-a4ce-4c44-9f5a-f066f7b84533" providerId="ADAL" clId="{02C7224D-676C-4312-AE20-DDBF46353BDB}" dt="2021-11-24T05:37:36.224" v="1257" actId="47"/>
        <pc:sldMkLst>
          <pc:docMk/>
          <pc:sldMk cId="3509282133" sldId="274"/>
        </pc:sldMkLst>
      </pc:sldChg>
      <pc:sldChg chg="modSp add mod ord">
        <pc:chgData name="Törmä Terhi" userId="8c1793af-a4ce-4c44-9f5a-f066f7b84533" providerId="ADAL" clId="{02C7224D-676C-4312-AE20-DDBF46353BDB}" dt="2021-11-29T06:12:16.755" v="1609" actId="20577"/>
        <pc:sldMkLst>
          <pc:docMk/>
          <pc:sldMk cId="1120552175" sldId="275"/>
        </pc:sldMkLst>
        <pc:spChg chg="mod">
          <ac:chgData name="Törmä Terhi" userId="8c1793af-a4ce-4c44-9f5a-f066f7b84533" providerId="ADAL" clId="{02C7224D-676C-4312-AE20-DDBF46353BDB}" dt="2021-11-24T05:33:48.188" v="955" actId="20577"/>
          <ac:spMkLst>
            <pc:docMk/>
            <pc:sldMk cId="1120552175" sldId="275"/>
            <ac:spMk id="3075" creationId="{00000000-0000-0000-0000-000000000000}"/>
          </ac:spMkLst>
        </pc:spChg>
        <pc:spChg chg="mod">
          <ac:chgData name="Törmä Terhi" userId="8c1793af-a4ce-4c44-9f5a-f066f7b84533" providerId="ADAL" clId="{02C7224D-676C-4312-AE20-DDBF46353BDB}" dt="2021-11-29T06:12:16.755" v="1609" actId="20577"/>
          <ac:spMkLst>
            <pc:docMk/>
            <pc:sldMk cId="1120552175" sldId="275"/>
            <ac:spMk id="307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010D2FD-128E-4BAB-B959-1846A728D4AB}" type="datetimeFigureOut">
              <a:rPr lang="fi-FI"/>
              <a:pPr>
                <a:defRPr/>
              </a:pPr>
              <a:t>29.11.2021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99ED221-C92E-4BF5-BA93-666428301A5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1558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Kirkon toimintaa säätelevät kirkkolaki ja kirkkojärjestys.</a:t>
            </a:r>
          </a:p>
          <a:p>
            <a:r>
              <a:rPr lang="fi-FI" dirty="0"/>
              <a:t>Kirkon järjestysmuoto:</a:t>
            </a:r>
          </a:p>
          <a:p>
            <a:r>
              <a:rPr lang="fi-FI" dirty="0"/>
              <a:t>- Suomessa ei ole valtionkirkkojärjestelmää, mutta kirkkoa voidaan kutsua kansankirkoksi. </a:t>
            </a:r>
            <a:r>
              <a:rPr lang="fi-FI"/>
              <a:t>Kirkko ja valtio tekevät yhteistyötä monin tavoin.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9ED221-C92E-4BF5-BA93-666428301A5E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2632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Kirkon toimintaa säätelevät kirkkolaki ja kirkkojärjestys.</a:t>
            </a:r>
          </a:p>
          <a:p>
            <a:r>
              <a:rPr lang="fi-FI" dirty="0"/>
              <a:t>Kirkon järjestysmuoto:</a:t>
            </a:r>
          </a:p>
          <a:p>
            <a:r>
              <a:rPr lang="fi-FI" dirty="0"/>
              <a:t>- Suomessa ei ole valtionkirkkojärjestelmää, mutta kirkkoa voidaan kutsua kansankirkoksi. </a:t>
            </a:r>
            <a:r>
              <a:rPr lang="fi-FI"/>
              <a:t>Kirkko ja valtio tekevät yhteistyötä monin tavoin.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9ED221-C92E-4BF5-BA93-666428301A5E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9754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C0527-7D22-45DE-B76A-F68036F4326D}" type="datetime1">
              <a:rPr lang="fi-FI"/>
              <a:pPr>
                <a:defRPr/>
              </a:pPr>
              <a:t>29.11.2021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A9454-6569-46C9-961A-1D050A6A058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7D7F-1796-434D-995C-455DBF866F82}" type="datetime1">
              <a:rPr lang="fi-FI"/>
              <a:pPr>
                <a:defRPr/>
              </a:pPr>
              <a:t>29.11.2021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78CCD-F4C5-4C97-8626-9E2385F371F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0C74A-A73F-4966-8095-4AF6EA7C27CA}" type="datetime1">
              <a:rPr lang="fi-FI"/>
              <a:pPr>
                <a:defRPr/>
              </a:pPr>
              <a:t>29.11.2021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077E-D5D4-4B52-9373-A609B0DF023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C55B-9D98-47DB-9475-7AD655AB4222}" type="datetime1">
              <a:rPr lang="fi-FI"/>
              <a:pPr>
                <a:defRPr/>
              </a:pPr>
              <a:t>29.11.2021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2EDA2-88F3-43E1-A9CA-2B0150039A6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DE246-0817-4E61-9B99-D5F4625079CB}" type="datetime1">
              <a:rPr lang="fi-FI"/>
              <a:pPr>
                <a:defRPr/>
              </a:pPr>
              <a:t>29.11.2021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36B24-30E5-4CCB-A860-EB5A6219278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0CA1D-BBFA-4ED2-B16C-DE3303E2CCF1}" type="datetime1">
              <a:rPr lang="fi-FI"/>
              <a:pPr>
                <a:defRPr/>
              </a:pPr>
              <a:t>29.11.2021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9BA48-9B3F-43A0-A5C3-559845F56C4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BCBAA-7D06-48CA-A357-EA825294A1B9}" type="datetime1">
              <a:rPr lang="fi-FI"/>
              <a:pPr>
                <a:defRPr/>
              </a:pPr>
              <a:t>29.11.2021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FD56F-B926-4B6D-9ADD-C9B4F4F19B2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78222-7B20-418B-9108-53237D6DC86D}" type="datetime1">
              <a:rPr lang="fi-FI"/>
              <a:pPr>
                <a:defRPr/>
              </a:pPr>
              <a:t>29.11.2021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3E15B-5CA1-46DE-B63F-72D4FCB96D4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B51AE-88EB-4AB9-A98E-19F397D199F4}" type="datetime1">
              <a:rPr lang="fi-FI"/>
              <a:pPr>
                <a:defRPr/>
              </a:pPr>
              <a:t>29.11.2021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05262-D243-46C0-BE1A-28FF7D7EB9D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72813-6882-4885-87A7-824C88FC1D6E}" type="datetime1">
              <a:rPr lang="fi-FI"/>
              <a:pPr>
                <a:defRPr/>
              </a:pPr>
              <a:t>29.11.2021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5183C-680B-4D3A-85C3-14AFD8A3E6B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587B7-33A9-44D0-A7A3-3FC3BE19B377}" type="datetime1">
              <a:rPr lang="fi-FI"/>
              <a:pPr>
                <a:defRPr/>
              </a:pPr>
              <a:t>29.11.2021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B5C94-9E3B-4A1B-A8AD-050A3386F6A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FAB1D4-21FC-4BB8-9A2F-24C3C8931C75}" type="datetime1">
              <a:rPr lang="fi-FI"/>
              <a:pPr>
                <a:defRPr/>
              </a:pPr>
              <a:t>29.11.2021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60E174-F917-4664-B5E7-C1A20912C46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arttiDisplay" pitchFamily="2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arttiDisplay" pitchFamily="2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arttiDisplay" pitchFamily="2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arttiDisplay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arttiDisplay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arttiDisplay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arttiDisplay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arttiDisplay" pitchFamily="2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/>
        </p:nvSpPr>
        <p:spPr>
          <a:xfrm>
            <a:off x="0" y="-28136"/>
            <a:ext cx="9144000" cy="13414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 dirty="0">
              <a:solidFill>
                <a:schemeClr val="accent2"/>
              </a:solidFill>
            </a:endParaRPr>
          </a:p>
        </p:txBody>
      </p:sp>
      <p:sp>
        <p:nvSpPr>
          <p:cNvPr id="3075" name="Otsikko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57288"/>
          </a:xfrm>
        </p:spPr>
        <p:txBody>
          <a:bodyPr/>
          <a:lstStyle/>
          <a:p>
            <a:r>
              <a:rPr lang="fi-FI" sz="3600" dirty="0">
                <a:solidFill>
                  <a:schemeClr val="bg1"/>
                </a:solidFill>
              </a:rPr>
              <a:t>Miten tulevaisuuteen suuntautuminen jatkuu?  </a:t>
            </a:r>
          </a:p>
        </p:txBody>
      </p:sp>
      <p:sp>
        <p:nvSpPr>
          <p:cNvPr id="3076" name="Sisällön paikkamerkki 2"/>
          <p:cNvSpPr>
            <a:spLocks noGrp="1"/>
          </p:cNvSpPr>
          <p:nvPr>
            <p:ph idx="1"/>
          </p:nvPr>
        </p:nvSpPr>
        <p:spPr>
          <a:xfrm>
            <a:off x="107504" y="1313302"/>
            <a:ext cx="8579296" cy="5043048"/>
          </a:xfrm>
        </p:spPr>
        <p:txBody>
          <a:bodyPr/>
          <a:lstStyle/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dirty="0"/>
              <a:t>HIILINEUTRAALI KIRKKO </a:t>
            </a:r>
          </a:p>
          <a:p>
            <a:r>
              <a:rPr lang="fi-FI" sz="2000" dirty="0"/>
              <a:t>26.1. Energiatehokas aamupäivä</a:t>
            </a:r>
          </a:p>
          <a:p>
            <a:r>
              <a:rPr lang="fi-FI" sz="2000" dirty="0"/>
              <a:t>16.2. Ympäristöpäivä</a:t>
            </a:r>
          </a:p>
          <a:p>
            <a:r>
              <a:rPr lang="fi-FI" sz="2000" dirty="0"/>
              <a:t>Teologian kieli ympäristökriisin aikakaudella – koulutuspolku 5 op, alkaa 14.1. 2022</a:t>
            </a:r>
          </a:p>
          <a:p>
            <a:endParaRPr lang="fi-FI" sz="2000" dirty="0"/>
          </a:p>
          <a:p>
            <a:pPr marL="0" indent="0">
              <a:buNone/>
            </a:pPr>
            <a:r>
              <a:rPr lang="fi-FI" sz="2000" dirty="0"/>
              <a:t>HENKISEN HUOLLON ORGANISOITUMINEN</a:t>
            </a:r>
          </a:p>
          <a:p>
            <a:r>
              <a:rPr lang="fi-FI" sz="2000" dirty="0"/>
              <a:t>Pirkanmaa 3.12. </a:t>
            </a:r>
          </a:p>
          <a:p>
            <a:r>
              <a:rPr lang="fi-FI" sz="2000" dirty="0"/>
              <a:t>Kanta-Häme 10.2. alkaen</a:t>
            </a:r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dirty="0"/>
              <a:t>KOKEILEVA KIRKKO</a:t>
            </a:r>
          </a:p>
          <a:p>
            <a:r>
              <a:rPr lang="fi-FI" sz="2000" dirty="0"/>
              <a:t>31.3. Kokeilujen päivä</a:t>
            </a:r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endParaRPr lang="fi-FI" sz="2000" dirty="0"/>
          </a:p>
          <a:p>
            <a:pPr marL="0" indent="0">
              <a:buNone/>
            </a:pPr>
            <a:endParaRPr lang="fi-FI" sz="20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027A622-9CCD-45F0-B640-E1C86A8079F8}" type="datetime1">
              <a:rPr lang="fi-FI"/>
              <a:pPr>
                <a:defRPr/>
              </a:pPr>
              <a:t>29.11.2021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37CA0-E96A-438B-B63B-AC91097F68CC}" type="slidenum">
              <a:rPr lang="fi-FI"/>
              <a:pPr>
                <a:defRPr/>
              </a:pPr>
              <a:t>1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258888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i-FI" b="1" dirty="0"/>
              <a:t>TAMPEREEN HIIPPAKUNTA¤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/>
        </p:nvSpPr>
        <p:spPr>
          <a:xfrm>
            <a:off x="0" y="-28136"/>
            <a:ext cx="9144000" cy="13414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 dirty="0">
              <a:solidFill>
                <a:schemeClr val="accent2"/>
              </a:solidFill>
            </a:endParaRPr>
          </a:p>
        </p:txBody>
      </p:sp>
      <p:sp>
        <p:nvSpPr>
          <p:cNvPr id="3075" name="Otsikko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57288"/>
          </a:xfrm>
        </p:spPr>
        <p:txBody>
          <a:bodyPr/>
          <a:lstStyle/>
          <a:p>
            <a:r>
              <a:rPr lang="fi-FI" sz="3600" dirty="0">
                <a:solidFill>
                  <a:schemeClr val="bg1"/>
                </a:solidFill>
              </a:rPr>
              <a:t>Miten tulevaisuuteen suuntautuminen jatkuu talvikaudella? </a:t>
            </a:r>
          </a:p>
        </p:txBody>
      </p:sp>
      <p:sp>
        <p:nvSpPr>
          <p:cNvPr id="3076" name="Sisällön paikkamerkki 2"/>
          <p:cNvSpPr>
            <a:spLocks noGrp="1"/>
          </p:cNvSpPr>
          <p:nvPr>
            <p:ph idx="1"/>
          </p:nvPr>
        </p:nvSpPr>
        <p:spPr>
          <a:xfrm>
            <a:off x="107504" y="1313302"/>
            <a:ext cx="8579296" cy="5043048"/>
          </a:xfrm>
        </p:spPr>
        <p:txBody>
          <a:bodyPr/>
          <a:lstStyle/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dirty="0"/>
              <a:t>JOHTAMINEN JA DIALOGIN VAALIMINEN</a:t>
            </a:r>
          </a:p>
          <a:p>
            <a:r>
              <a:rPr lang="fi-FI" sz="2000" dirty="0"/>
              <a:t>Johtamisbrunssi 4.2. Verkatehdas Hämeenlinna</a:t>
            </a:r>
          </a:p>
          <a:p>
            <a:r>
              <a:rPr lang="fi-FI" sz="2000" dirty="0"/>
              <a:t>Sovittelukoulutus 12.1. alkaen</a:t>
            </a:r>
          </a:p>
          <a:p>
            <a:r>
              <a:rPr lang="fi-FI" sz="2000" dirty="0"/>
              <a:t>Miten käyn merkityksellisiä keskusteluja –koulutus 15.2. alkaen</a:t>
            </a:r>
          </a:p>
          <a:p>
            <a:r>
              <a:rPr lang="fi-FI" sz="2000" dirty="0"/>
              <a:t>Erätauko –koulutus 4.4. alkaen</a:t>
            </a:r>
          </a:p>
          <a:p>
            <a:r>
              <a:rPr lang="fi-FI" sz="2000" dirty="0"/>
              <a:t>Kuulumisbrunssit hiippakunnan alueella</a:t>
            </a:r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dirty="0"/>
              <a:t>SPIRITUALITEETTI JA LEPO</a:t>
            </a:r>
          </a:p>
          <a:p>
            <a:r>
              <a:rPr lang="fi-FI" sz="2000" dirty="0"/>
              <a:t>Hengellisen matkakumppanuuden päivä Pirkkalassa 18.2.</a:t>
            </a:r>
          </a:p>
          <a:p>
            <a:endParaRPr lang="fi-FI" sz="2000" dirty="0"/>
          </a:p>
          <a:p>
            <a:pPr marL="0" indent="0">
              <a:buNone/>
            </a:pPr>
            <a:r>
              <a:rPr lang="fi-FI" sz="2000" dirty="0"/>
              <a:t>YHDENVERTAISUUSTYÖRYHMÄ TUKENA SEURAKUNNILLE</a:t>
            </a:r>
          </a:p>
          <a:p>
            <a:r>
              <a:rPr lang="fi-FI" sz="2000" dirty="0"/>
              <a:t>Yhteyshenkilöt Leena Sorsa ja </a:t>
            </a:r>
            <a:r>
              <a:rPr lang="fi-FI" sz="2000"/>
              <a:t>Timo Frilander</a:t>
            </a:r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endParaRPr lang="fi-FI" sz="2000" dirty="0"/>
          </a:p>
          <a:p>
            <a:endParaRPr lang="fi-FI" sz="2000" dirty="0"/>
          </a:p>
          <a:p>
            <a:pPr marL="0" indent="0">
              <a:buNone/>
            </a:pPr>
            <a:endParaRPr lang="fi-FI" sz="20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027A622-9CCD-45F0-B640-E1C86A8079F8}" type="datetime1">
              <a:rPr lang="fi-FI"/>
              <a:pPr>
                <a:defRPr/>
              </a:pPr>
              <a:t>29.11.2021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37CA0-E96A-438B-B63B-AC91097F68CC}" type="slidenum">
              <a:rPr lang="fi-FI"/>
              <a:pPr>
                <a:defRPr/>
              </a:pPr>
              <a:t>2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258888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i-FI" b="1" dirty="0"/>
              <a:t>TAMPEREEN HIIPPAKUNTA¤</a:t>
            </a:r>
          </a:p>
        </p:txBody>
      </p:sp>
    </p:spTree>
    <p:extLst>
      <p:ext uri="{BB962C8B-B14F-4D97-AF65-F5344CB8AC3E}">
        <p14:creationId xmlns:p14="http://schemas.microsoft.com/office/powerpoint/2010/main" val="1120552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trehpk">
      <a:dk1>
        <a:srgbClr val="C00000"/>
      </a:dk1>
      <a:lt1>
        <a:sysClr val="window" lastClr="FFFFFF"/>
      </a:lt1>
      <a:dk2>
        <a:srgbClr val="00AF4C"/>
      </a:dk2>
      <a:lt2>
        <a:srgbClr val="EEECE1"/>
      </a:lt2>
      <a:accent1>
        <a:srgbClr val="0085CF"/>
      </a:accent1>
      <a:accent2>
        <a:srgbClr val="C00000"/>
      </a:accent2>
      <a:accent3>
        <a:srgbClr val="778827"/>
      </a:accent3>
      <a:accent4>
        <a:srgbClr val="00AF4C"/>
      </a:accent4>
      <a:accent5>
        <a:srgbClr val="81AE38"/>
      </a:accent5>
      <a:accent6>
        <a:srgbClr val="F6F211"/>
      </a:accent6>
      <a:hlink>
        <a:srgbClr val="5A2181"/>
      </a:hlink>
      <a:folHlink>
        <a:srgbClr val="00AF4C"/>
      </a:folHlink>
    </a:clrScheme>
    <a:fontScheme name="Kirkon ilme">
      <a:majorFont>
        <a:latin typeface="MarttiDisplay"/>
        <a:ea typeface=""/>
        <a:cs typeface=""/>
      </a:majorFont>
      <a:minorFont>
        <a:latin typeface="Martti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B9B37D68B7B744396F4338CC0D2FCE7" ma:contentTypeVersion="10" ma:contentTypeDescription="Luo uusi asiakirja." ma:contentTypeScope="" ma:versionID="ce5fe309d600a1281b70252f340dfdd2">
  <xsd:schema xmlns:xsd="http://www.w3.org/2001/XMLSchema" xmlns:xs="http://www.w3.org/2001/XMLSchema" xmlns:p="http://schemas.microsoft.com/office/2006/metadata/properties" xmlns:ns2="dc50632f-582e-4c95-8732-8b3df6f98f8a" xmlns:ns3="250bf397-38ca-4505-9101-d5ed75e05201" targetNamespace="http://schemas.microsoft.com/office/2006/metadata/properties" ma:root="true" ma:fieldsID="d8ddd387c01360bc1e8953d7b02ba7f4" ns2:_="" ns3:_="">
    <xsd:import namespace="dc50632f-582e-4c95-8732-8b3df6f98f8a"/>
    <xsd:import namespace="250bf397-38ca-4505-9101-d5ed75e052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50632f-582e-4c95-8732-8b3df6f98f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0bf397-38ca-4505-9101-d5ed75e0520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D1023D-ABC2-4B5E-A1B7-5AD658D7733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A65639E-3242-44DD-9CCE-8FEFF3F9FD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50632f-582e-4c95-8732-8b3df6f98f8a"/>
    <ds:schemaRef ds:uri="250bf397-38ca-4505-9101-d5ed75e052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7826FC6-859F-4789-AF68-1659704A48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170</Words>
  <Application>Microsoft Office PowerPoint</Application>
  <PresentationFormat>Näytössä katseltava diaesitys (4:3)</PresentationFormat>
  <Paragraphs>50</Paragraphs>
  <Slides>2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MarttiDisplay</vt:lpstr>
      <vt:lpstr>Arial</vt:lpstr>
      <vt:lpstr>Calibri</vt:lpstr>
      <vt:lpstr>Office-teema</vt:lpstr>
      <vt:lpstr>Miten tulevaisuuteen suuntautuminen jatkuu?  </vt:lpstr>
      <vt:lpstr>Miten tulevaisuuteen suuntautuminen jatkuu talvikaudella? </vt:lpstr>
    </vt:vector>
  </TitlesOfParts>
  <Company>Kirkkohallitus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 duis amet nulla</dc:title>
  <dc:creator>Nikkilä Seija</dc:creator>
  <cp:lastModifiedBy>Törmä Terhi</cp:lastModifiedBy>
  <cp:revision>39</cp:revision>
  <dcterms:created xsi:type="dcterms:W3CDTF">2012-01-24T11:32:43Z</dcterms:created>
  <dcterms:modified xsi:type="dcterms:W3CDTF">2021-11-29T06:12:24Z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0x0101004B9B37D68B7B744396F4338CC0D2FCE7</vt:lpwstr>
  </property>
  <property fmtid="{D5CDD505-2E9C-101B-9397-08002B2CF9AE}" pid="3" name="Order">
    <vt:r8>100</vt:r8>
  </property>
</Properties>
</file>